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3"/>
  </p:sldMasterIdLst>
  <p:notesMasterIdLst>
    <p:notesMasterId r:id="rId11"/>
  </p:notesMasterIdLst>
  <p:sldIdLst>
    <p:sldId id="257" r:id="rId4"/>
    <p:sldId id="2134806436" r:id="rId5"/>
    <p:sldId id="2134806437" r:id="rId6"/>
    <p:sldId id="2134806456" r:id="rId7"/>
    <p:sldId id="278" r:id="rId8"/>
    <p:sldId id="2134806457" r:id="rId9"/>
    <p:sldId id="2134806458" r:id="rId10"/>
  </p:sldIdLst>
  <p:sldSz cx="12192000" cy="6858000"/>
  <p:notesSz cx="6858000" cy="9144000"/>
  <p:embeddedFontLst>
    <p:embeddedFont>
      <p:font typeface="Baxter Sans Pro Alt" pitchFamily="2" charset="77"/>
      <p:regular r:id="rId12"/>
      <p:bold r:id="rId13"/>
      <p:italic r:id="rId14"/>
    </p:embeddedFont>
    <p:embeddedFont>
      <p:font typeface="Source Sans Pro Light" panose="020B0403030403020204" pitchFamily="34" charset="0"/>
      <p:regular r:id="rId15"/>
      <p: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EBD0"/>
    <a:srgbClr val="00D17C"/>
    <a:srgbClr val="E2E2E2"/>
    <a:srgbClr val="4365E2"/>
    <a:srgbClr val="3B3B3B"/>
    <a:srgbClr val="FFB506"/>
    <a:srgbClr val="E26143"/>
    <a:srgbClr val="03864A"/>
    <a:srgbClr val="5DDFA3"/>
    <a:srgbClr val="D34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A36D62-3424-974E-A568-D8EE0604A148}" v="45" dt="2024-09-01T18:17:50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0" autoAdjust="0"/>
    <p:restoredTop sz="86395"/>
  </p:normalViewPr>
  <p:slideViewPr>
    <p:cSldViewPr snapToGrid="0">
      <p:cViewPr varScale="1">
        <p:scale>
          <a:sx n="110" d="100"/>
          <a:sy n="110" d="100"/>
        </p:scale>
        <p:origin x="1016" y="168"/>
      </p:cViewPr>
      <p:guideLst/>
    </p:cSldViewPr>
  </p:slideViewPr>
  <p:outlineViewPr>
    <p:cViewPr>
      <p:scale>
        <a:sx n="33" d="100"/>
        <a:sy n="33" d="100"/>
      </p:scale>
      <p:origin x="0" y="-9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Cole (Staff)" userId="7f7ebc88-9b79-4877-86dc-9fbffc8f896e" providerId="ADAL" clId="{FFA36D62-3424-974E-A568-D8EE0604A148}"/>
    <pc:docChg chg="undo redo custSel addSld delSld modSld sldOrd">
      <pc:chgData name="Christian Cole (Staff)" userId="7f7ebc88-9b79-4877-86dc-9fbffc8f896e" providerId="ADAL" clId="{FFA36D62-3424-974E-A568-D8EE0604A148}" dt="2024-09-01T21:13:16.189" v="1306" actId="5793"/>
      <pc:docMkLst>
        <pc:docMk/>
      </pc:docMkLst>
      <pc:sldChg chg="addSp modSp mod">
        <pc:chgData name="Christian Cole (Staff)" userId="7f7ebc88-9b79-4877-86dc-9fbffc8f896e" providerId="ADAL" clId="{FFA36D62-3424-974E-A568-D8EE0604A148}" dt="2024-09-01T17:41:52.739" v="593"/>
        <pc:sldMkLst>
          <pc:docMk/>
          <pc:sldMk cId="1487297268" sldId="257"/>
        </pc:sldMkLst>
        <pc:spChg chg="mod">
          <ac:chgData name="Christian Cole (Staff)" userId="7f7ebc88-9b79-4877-86dc-9fbffc8f896e" providerId="ADAL" clId="{FFA36D62-3424-974E-A568-D8EE0604A148}" dt="2024-09-01T17:41:19.090" v="592" actId="27636"/>
          <ac:spMkLst>
            <pc:docMk/>
            <pc:sldMk cId="1487297268" sldId="257"/>
            <ac:spMk id="8" creationId="{EA4C55A6-2B06-7002-C96E-6066101CE71E}"/>
          </ac:spMkLst>
        </pc:spChg>
        <pc:picChg chg="add mod">
          <ac:chgData name="Christian Cole (Staff)" userId="7f7ebc88-9b79-4877-86dc-9fbffc8f896e" providerId="ADAL" clId="{FFA36D62-3424-974E-A568-D8EE0604A148}" dt="2024-09-01T17:41:52.739" v="593"/>
          <ac:picMkLst>
            <pc:docMk/>
            <pc:sldMk cId="1487297268" sldId="257"/>
            <ac:picMk id="3" creationId="{3EEB09FD-DCBB-C947-A777-58A6C78D5104}"/>
          </ac:picMkLst>
        </pc:picChg>
      </pc:sldChg>
      <pc:sldChg chg="del">
        <pc:chgData name="Christian Cole (Staff)" userId="7f7ebc88-9b79-4877-86dc-9fbffc8f896e" providerId="ADAL" clId="{FFA36D62-3424-974E-A568-D8EE0604A148}" dt="2024-09-01T17:46:17.308" v="657" actId="2696"/>
        <pc:sldMkLst>
          <pc:docMk/>
          <pc:sldMk cId="3342084271" sldId="258"/>
        </pc:sldMkLst>
      </pc:sldChg>
      <pc:sldChg chg="del">
        <pc:chgData name="Christian Cole (Staff)" userId="7f7ebc88-9b79-4877-86dc-9fbffc8f896e" providerId="ADAL" clId="{FFA36D62-3424-974E-A568-D8EE0604A148}" dt="2024-08-20T21:00:47.524" v="0" actId="2696"/>
        <pc:sldMkLst>
          <pc:docMk/>
          <pc:sldMk cId="424280150" sldId="263"/>
        </pc:sldMkLst>
      </pc:sldChg>
      <pc:sldChg chg="del">
        <pc:chgData name="Christian Cole (Staff)" userId="7f7ebc88-9b79-4877-86dc-9fbffc8f896e" providerId="ADAL" clId="{FFA36D62-3424-974E-A568-D8EE0604A148}" dt="2024-09-01T18:07:58.341" v="847" actId="2696"/>
        <pc:sldMkLst>
          <pc:docMk/>
          <pc:sldMk cId="1036375325" sldId="276"/>
        </pc:sldMkLst>
      </pc:sldChg>
      <pc:sldChg chg="addSp delSp modSp del mod">
        <pc:chgData name="Christian Cole (Staff)" userId="7f7ebc88-9b79-4877-86dc-9fbffc8f896e" providerId="ADAL" clId="{FFA36D62-3424-974E-A568-D8EE0604A148}" dt="2024-09-01T18:14:12.549" v="1165" actId="2696"/>
        <pc:sldMkLst>
          <pc:docMk/>
          <pc:sldMk cId="597557789" sldId="277"/>
        </pc:sldMkLst>
        <pc:picChg chg="add mod">
          <ac:chgData name="Christian Cole (Staff)" userId="7f7ebc88-9b79-4877-86dc-9fbffc8f896e" providerId="ADAL" clId="{FFA36D62-3424-974E-A568-D8EE0604A148}" dt="2024-09-01T17:52:16.058" v="689"/>
          <ac:picMkLst>
            <pc:docMk/>
            <pc:sldMk cId="597557789" sldId="277"/>
            <ac:picMk id="2" creationId="{5CE3CB8C-E4F8-00BC-7D6C-FE2580D5C1B1}"/>
          </ac:picMkLst>
        </pc:picChg>
        <pc:picChg chg="add mod">
          <ac:chgData name="Christian Cole (Staff)" userId="7f7ebc88-9b79-4877-86dc-9fbffc8f896e" providerId="ADAL" clId="{FFA36D62-3424-974E-A568-D8EE0604A148}" dt="2024-09-01T17:52:16.058" v="689"/>
          <ac:picMkLst>
            <pc:docMk/>
            <pc:sldMk cId="597557789" sldId="277"/>
            <ac:picMk id="3" creationId="{559588A0-FF1F-FDC8-ECAF-7EE51E8F3270}"/>
          </ac:picMkLst>
        </pc:picChg>
        <pc:picChg chg="add mod">
          <ac:chgData name="Christian Cole (Staff)" userId="7f7ebc88-9b79-4877-86dc-9fbffc8f896e" providerId="ADAL" clId="{FFA36D62-3424-974E-A568-D8EE0604A148}" dt="2024-09-01T17:52:16.058" v="689"/>
          <ac:picMkLst>
            <pc:docMk/>
            <pc:sldMk cId="597557789" sldId="277"/>
            <ac:picMk id="4" creationId="{69C50A24-351F-79F0-B77F-8949DFA8DC63}"/>
          </ac:picMkLst>
        </pc:picChg>
        <pc:picChg chg="add mod">
          <ac:chgData name="Christian Cole (Staff)" userId="7f7ebc88-9b79-4877-86dc-9fbffc8f896e" providerId="ADAL" clId="{FFA36D62-3424-974E-A568-D8EE0604A148}" dt="2024-09-01T17:52:16.058" v="689"/>
          <ac:picMkLst>
            <pc:docMk/>
            <pc:sldMk cId="597557789" sldId="277"/>
            <ac:picMk id="5" creationId="{8346685E-1919-B282-D34D-508427EF4DAB}"/>
          </ac:picMkLst>
        </pc:picChg>
        <pc:picChg chg="add del mod">
          <ac:chgData name="Christian Cole (Staff)" userId="7f7ebc88-9b79-4877-86dc-9fbffc8f896e" providerId="ADAL" clId="{FFA36D62-3424-974E-A568-D8EE0604A148}" dt="2024-09-01T17:52:40.872" v="691" actId="478"/>
          <ac:picMkLst>
            <pc:docMk/>
            <pc:sldMk cId="597557789" sldId="277"/>
            <ac:picMk id="6" creationId="{8B9E4744-F479-C176-D198-1FE2CE74788A}"/>
          </ac:picMkLst>
        </pc:picChg>
        <pc:picChg chg="add mod">
          <ac:chgData name="Christian Cole (Staff)" userId="7f7ebc88-9b79-4877-86dc-9fbffc8f896e" providerId="ADAL" clId="{FFA36D62-3424-974E-A568-D8EE0604A148}" dt="2024-09-01T17:52:50.086" v="696" actId="1036"/>
          <ac:picMkLst>
            <pc:docMk/>
            <pc:sldMk cId="597557789" sldId="277"/>
            <ac:picMk id="7" creationId="{4BCC927A-2DD9-5355-860F-E260A231E5E3}"/>
          </ac:picMkLst>
        </pc:picChg>
      </pc:sldChg>
      <pc:sldChg chg="addSp delSp modSp add mod ord modClrScheme addAnim delAnim chgLayout">
        <pc:chgData name="Christian Cole (Staff)" userId="7f7ebc88-9b79-4877-86dc-9fbffc8f896e" providerId="ADAL" clId="{FFA36D62-3424-974E-A568-D8EE0604A148}" dt="2024-09-01T17:49:44.145" v="688" actId="1035"/>
        <pc:sldMkLst>
          <pc:docMk/>
          <pc:sldMk cId="2444260783" sldId="278"/>
        </pc:sldMkLst>
        <pc:spChg chg="del">
          <ac:chgData name="Christian Cole (Staff)" userId="7f7ebc88-9b79-4877-86dc-9fbffc8f896e" providerId="ADAL" clId="{FFA36D62-3424-974E-A568-D8EE0604A148}" dt="2024-09-01T17:44:33.504" v="649" actId="478"/>
          <ac:spMkLst>
            <pc:docMk/>
            <pc:sldMk cId="2444260783" sldId="278"/>
            <ac:spMk id="2" creationId="{4F933495-0802-7776-F397-5EF99F984E4B}"/>
          </ac:spMkLst>
        </pc:spChg>
        <pc:spChg chg="add del mod">
          <ac:chgData name="Christian Cole (Staff)" userId="7f7ebc88-9b79-4877-86dc-9fbffc8f896e" providerId="ADAL" clId="{FFA36D62-3424-974E-A568-D8EE0604A148}" dt="2024-09-01T17:44:38.520" v="651" actId="478"/>
          <ac:spMkLst>
            <pc:docMk/>
            <pc:sldMk cId="2444260783" sldId="278"/>
            <ac:spMk id="4" creationId="{2E911108-4B13-B2F4-6BDD-9316C4527B54}"/>
          </ac:spMkLst>
        </pc:spChg>
        <pc:spChg chg="add del mod ord">
          <ac:chgData name="Christian Cole (Staff)" userId="7f7ebc88-9b79-4877-86dc-9fbffc8f896e" providerId="ADAL" clId="{FFA36D62-3424-974E-A568-D8EE0604A148}" dt="2024-09-01T17:43:49.660" v="617" actId="700"/>
          <ac:spMkLst>
            <pc:docMk/>
            <pc:sldMk cId="2444260783" sldId="278"/>
            <ac:spMk id="5" creationId="{C23CFDE8-5E79-5939-2C24-834064B90C2B}"/>
          </ac:spMkLst>
        </pc:spChg>
        <pc:spChg chg="add del mod ord">
          <ac:chgData name="Christian Cole (Staff)" userId="7f7ebc88-9b79-4877-86dc-9fbffc8f896e" providerId="ADAL" clId="{FFA36D62-3424-974E-A568-D8EE0604A148}" dt="2024-09-01T17:43:49.660" v="617" actId="700"/>
          <ac:spMkLst>
            <pc:docMk/>
            <pc:sldMk cId="2444260783" sldId="278"/>
            <ac:spMk id="6" creationId="{0BC1C3E2-2C64-C1E2-DEB9-16B323BFA6DF}"/>
          </ac:spMkLst>
        </pc:spChg>
        <pc:spChg chg="del">
          <ac:chgData name="Christian Cole (Staff)" userId="7f7ebc88-9b79-4877-86dc-9fbffc8f896e" providerId="ADAL" clId="{FFA36D62-3424-974E-A568-D8EE0604A148}" dt="2024-09-01T17:44:13.815" v="645" actId="478"/>
          <ac:spMkLst>
            <pc:docMk/>
            <pc:sldMk cId="2444260783" sldId="278"/>
            <ac:spMk id="9" creationId="{79F3ECDB-B764-453F-B6CA-11A106D614E2}"/>
          </ac:spMkLst>
        </pc:spChg>
        <pc:spChg chg="del">
          <ac:chgData name="Christian Cole (Staff)" userId="7f7ebc88-9b79-4877-86dc-9fbffc8f896e" providerId="ADAL" clId="{FFA36D62-3424-974E-A568-D8EE0604A148}" dt="2024-09-01T17:44:15.707" v="646" actId="478"/>
          <ac:spMkLst>
            <pc:docMk/>
            <pc:sldMk cId="2444260783" sldId="278"/>
            <ac:spMk id="10" creationId="{1FF9F38D-27E1-AE12-591F-2A32D0D2E7F5}"/>
          </ac:spMkLst>
        </pc:spChg>
        <pc:spChg chg="add del">
          <ac:chgData name="Christian Cole (Staff)" userId="7f7ebc88-9b79-4877-86dc-9fbffc8f896e" providerId="ADAL" clId="{FFA36D62-3424-974E-A568-D8EE0604A148}" dt="2024-09-01T17:44:11.998" v="644" actId="478"/>
          <ac:spMkLst>
            <pc:docMk/>
            <pc:sldMk cId="2444260783" sldId="278"/>
            <ac:spMk id="17" creationId="{4BBCC470-1246-687D-FED9-B8AB458ED18C}"/>
          </ac:spMkLst>
        </pc:spChg>
        <pc:spChg chg="del">
          <ac:chgData name="Christian Cole (Staff)" userId="7f7ebc88-9b79-4877-86dc-9fbffc8f896e" providerId="ADAL" clId="{FFA36D62-3424-974E-A568-D8EE0604A148}" dt="2024-09-01T17:44:35.018" v="650" actId="478"/>
          <ac:spMkLst>
            <pc:docMk/>
            <pc:sldMk cId="2444260783" sldId="278"/>
            <ac:spMk id="18" creationId="{F56EAB6D-7CC1-9572-7139-97A6E09BC02F}"/>
          </ac:spMkLst>
        </pc:spChg>
        <pc:spChg chg="del">
          <ac:chgData name="Christian Cole (Staff)" userId="7f7ebc88-9b79-4877-86dc-9fbffc8f896e" providerId="ADAL" clId="{FFA36D62-3424-974E-A568-D8EE0604A148}" dt="2024-09-01T17:44:31.960" v="648" actId="478"/>
          <ac:spMkLst>
            <pc:docMk/>
            <pc:sldMk cId="2444260783" sldId="278"/>
            <ac:spMk id="36" creationId="{01F1D605-D645-FB51-22B3-CCDC3EC172EC}"/>
          </ac:spMkLst>
        </pc:spChg>
        <pc:spChg chg="add del mod ord">
          <ac:chgData name="Christian Cole (Staff)" userId="7f7ebc88-9b79-4877-86dc-9fbffc8f896e" providerId="ADAL" clId="{FFA36D62-3424-974E-A568-D8EE0604A148}" dt="2024-09-01T17:43:49.660" v="617" actId="700"/>
          <ac:spMkLst>
            <pc:docMk/>
            <pc:sldMk cId="2444260783" sldId="278"/>
            <ac:spMk id="37" creationId="{30652EC9-84C9-FEC6-F57D-6E470A4A740C}"/>
          </ac:spMkLst>
        </pc:spChg>
        <pc:spChg chg="add mod ord">
          <ac:chgData name="Christian Cole (Staff)" userId="7f7ebc88-9b79-4877-86dc-9fbffc8f896e" providerId="ADAL" clId="{FFA36D62-3424-974E-A568-D8EE0604A148}" dt="2024-09-01T17:47:04.674" v="674" actId="20577"/>
          <ac:spMkLst>
            <pc:docMk/>
            <pc:sldMk cId="2444260783" sldId="278"/>
            <ac:spMk id="38" creationId="{498E2936-5496-ABAC-5F60-4078E49EE177}"/>
          </ac:spMkLst>
        </pc:spChg>
        <pc:spChg chg="add mod ord">
          <ac:chgData name="Christian Cole (Staff)" userId="7f7ebc88-9b79-4877-86dc-9fbffc8f896e" providerId="ADAL" clId="{FFA36D62-3424-974E-A568-D8EE0604A148}" dt="2024-09-01T17:47:43.337" v="676" actId="14100"/>
          <ac:spMkLst>
            <pc:docMk/>
            <pc:sldMk cId="2444260783" sldId="278"/>
            <ac:spMk id="42" creationId="{1F140C54-A321-77CE-D2E6-5E54C965A602}"/>
          </ac:spMkLst>
        </pc:spChg>
        <pc:spChg chg="add mod ord">
          <ac:chgData name="Christian Cole (Staff)" userId="7f7ebc88-9b79-4877-86dc-9fbffc8f896e" providerId="ADAL" clId="{FFA36D62-3424-974E-A568-D8EE0604A148}" dt="2024-09-01T17:44:00.947" v="619" actId="700"/>
          <ac:spMkLst>
            <pc:docMk/>
            <pc:sldMk cId="2444260783" sldId="278"/>
            <ac:spMk id="43" creationId="{E714CF42-3A6C-5407-50CF-BDA2BED1A14E}"/>
          </ac:spMkLst>
        </pc:spChg>
        <pc:spChg chg="add mod">
          <ac:chgData name="Christian Cole (Staff)" userId="7f7ebc88-9b79-4877-86dc-9fbffc8f896e" providerId="ADAL" clId="{FFA36D62-3424-974E-A568-D8EE0604A148}" dt="2024-09-01T17:46:33.777" v="658" actId="14100"/>
          <ac:spMkLst>
            <pc:docMk/>
            <pc:sldMk cId="2444260783" sldId="278"/>
            <ac:spMk id="46" creationId="{7E7C85CD-D3CB-5277-A12F-359370C7C101}"/>
          </ac:spMkLst>
        </pc:spChg>
        <pc:picChg chg="add mod">
          <ac:chgData name="Christian Cole (Staff)" userId="7f7ebc88-9b79-4877-86dc-9fbffc8f896e" providerId="ADAL" clId="{FFA36D62-3424-974E-A568-D8EE0604A148}" dt="2024-09-01T17:49:44.145" v="688" actId="1035"/>
          <ac:picMkLst>
            <pc:docMk/>
            <pc:sldMk cId="2444260783" sldId="278"/>
            <ac:picMk id="66" creationId="{21AB34FF-FE99-36BA-8388-CBB055F0031F}"/>
          </ac:picMkLst>
        </pc:picChg>
      </pc:sldChg>
      <pc:sldChg chg="add">
        <pc:chgData name="Christian Cole (Staff)" userId="7f7ebc88-9b79-4877-86dc-9fbffc8f896e" providerId="ADAL" clId="{FFA36D62-3424-974E-A568-D8EE0604A148}" dt="2024-09-01T13:23:16.070" v="2"/>
        <pc:sldMkLst>
          <pc:docMk/>
          <pc:sldMk cId="672815402" sldId="2134806436"/>
        </pc:sldMkLst>
      </pc:sldChg>
      <pc:sldChg chg="addSp delSp modSp add mod modClrScheme chgLayout">
        <pc:chgData name="Christian Cole (Staff)" userId="7f7ebc88-9b79-4877-86dc-9fbffc8f896e" providerId="ADAL" clId="{FFA36D62-3424-974E-A568-D8EE0604A148}" dt="2024-09-01T13:23:35.986" v="4" actId="700"/>
        <pc:sldMkLst>
          <pc:docMk/>
          <pc:sldMk cId="298389648" sldId="2134806437"/>
        </pc:sldMkLst>
        <pc:spChg chg="del">
          <ac:chgData name="Christian Cole (Staff)" userId="7f7ebc88-9b79-4877-86dc-9fbffc8f896e" providerId="ADAL" clId="{FFA36D62-3424-974E-A568-D8EE0604A148}" dt="2024-09-01T13:23:25.954" v="3" actId="700"/>
          <ac:spMkLst>
            <pc:docMk/>
            <pc:sldMk cId="298389648" sldId="2134806437"/>
            <ac:spMk id="4" creationId="{B2CB790E-8A2B-B716-0AA4-BBCB5FF8386A}"/>
          </ac:spMkLst>
        </pc:spChg>
        <pc:spChg chg="del mod ord">
          <ac:chgData name="Christian Cole (Staff)" userId="7f7ebc88-9b79-4877-86dc-9fbffc8f896e" providerId="ADAL" clId="{FFA36D62-3424-974E-A568-D8EE0604A148}" dt="2024-09-01T13:23:25.954" v="3" actId="700"/>
          <ac:spMkLst>
            <pc:docMk/>
            <pc:sldMk cId="298389648" sldId="2134806437"/>
            <ac:spMk id="5" creationId="{6A8F33B9-0E64-EF3C-BD03-EFEC10B48D24}"/>
          </ac:spMkLst>
        </pc:spChg>
        <pc:spChg chg="del">
          <ac:chgData name="Christian Cole (Staff)" userId="7f7ebc88-9b79-4877-86dc-9fbffc8f896e" providerId="ADAL" clId="{FFA36D62-3424-974E-A568-D8EE0604A148}" dt="2024-09-01T13:23:25.954" v="3" actId="700"/>
          <ac:spMkLst>
            <pc:docMk/>
            <pc:sldMk cId="298389648" sldId="2134806437"/>
            <ac:spMk id="6" creationId="{480B69CC-6899-65DC-0F0E-E45FBA2E521C}"/>
          </ac:spMkLst>
        </pc:spChg>
        <pc:spChg chg="del">
          <ac:chgData name="Christian Cole (Staff)" userId="7f7ebc88-9b79-4877-86dc-9fbffc8f896e" providerId="ADAL" clId="{FFA36D62-3424-974E-A568-D8EE0604A148}" dt="2024-09-01T13:23:25.954" v="3" actId="700"/>
          <ac:spMkLst>
            <pc:docMk/>
            <pc:sldMk cId="298389648" sldId="2134806437"/>
            <ac:spMk id="7" creationId="{4554557E-2EF1-1562-7240-72686D5461B7}"/>
          </ac:spMkLst>
        </pc:spChg>
        <pc:spChg chg="add del mod ord">
          <ac:chgData name="Christian Cole (Staff)" userId="7f7ebc88-9b79-4877-86dc-9fbffc8f896e" providerId="ADAL" clId="{FFA36D62-3424-974E-A568-D8EE0604A148}" dt="2024-09-01T13:23:35.986" v="4" actId="700"/>
          <ac:spMkLst>
            <pc:docMk/>
            <pc:sldMk cId="298389648" sldId="2134806437"/>
            <ac:spMk id="8" creationId="{F0A8622C-39FA-14DB-1E0F-BE10BBA69476}"/>
          </ac:spMkLst>
        </pc:spChg>
      </pc:sldChg>
      <pc:sldChg chg="add">
        <pc:chgData name="Christian Cole (Staff)" userId="7f7ebc88-9b79-4877-86dc-9fbffc8f896e" providerId="ADAL" clId="{FFA36D62-3424-974E-A568-D8EE0604A148}" dt="2024-09-01T13:23:16.070" v="2"/>
        <pc:sldMkLst>
          <pc:docMk/>
          <pc:sldMk cId="38652494" sldId="2134806456"/>
        </pc:sldMkLst>
      </pc:sldChg>
      <pc:sldChg chg="addSp delSp modSp new mod modAnim">
        <pc:chgData name="Christian Cole (Staff)" userId="7f7ebc88-9b79-4877-86dc-9fbffc8f896e" providerId="ADAL" clId="{FFA36D62-3424-974E-A568-D8EE0604A148}" dt="2024-09-01T18:17:50.318" v="1257"/>
        <pc:sldMkLst>
          <pc:docMk/>
          <pc:sldMk cId="447502104" sldId="2134806457"/>
        </pc:sldMkLst>
        <pc:spChg chg="mod">
          <ac:chgData name="Christian Cole (Staff)" userId="7f7ebc88-9b79-4877-86dc-9fbffc8f896e" providerId="ADAL" clId="{FFA36D62-3424-974E-A568-D8EE0604A148}" dt="2024-09-01T13:28:29.354" v="74" actId="20577"/>
          <ac:spMkLst>
            <pc:docMk/>
            <pc:sldMk cId="447502104" sldId="2134806457"/>
            <ac:spMk id="2" creationId="{48E01E9A-4BF2-5EEE-9F64-6B8D3CFEBF43}"/>
          </ac:spMkLst>
        </pc:spChg>
        <pc:spChg chg="mod">
          <ac:chgData name="Christian Cole (Staff)" userId="7f7ebc88-9b79-4877-86dc-9fbffc8f896e" providerId="ADAL" clId="{FFA36D62-3424-974E-A568-D8EE0604A148}" dt="2024-09-01T18:07:00.551" v="839" actId="20577"/>
          <ac:spMkLst>
            <pc:docMk/>
            <pc:sldMk cId="447502104" sldId="2134806457"/>
            <ac:spMk id="3" creationId="{ED3B9EDC-3AD4-BE4D-4E01-554E3C775C2B}"/>
          </ac:spMkLst>
        </pc:spChg>
        <pc:spChg chg="del">
          <ac:chgData name="Christian Cole (Staff)" userId="7f7ebc88-9b79-4877-86dc-9fbffc8f896e" providerId="ADAL" clId="{FFA36D62-3424-974E-A568-D8EE0604A148}" dt="2024-09-01T18:07:29.060" v="842" actId="478"/>
          <ac:spMkLst>
            <pc:docMk/>
            <pc:sldMk cId="447502104" sldId="2134806457"/>
            <ac:spMk id="4" creationId="{C2D3A58A-847F-17EF-EA38-7CEF5C077845}"/>
          </ac:spMkLst>
        </pc:spChg>
        <pc:picChg chg="add del mod">
          <ac:chgData name="Christian Cole (Staff)" userId="7f7ebc88-9b79-4877-86dc-9fbffc8f896e" providerId="ADAL" clId="{FFA36D62-3424-974E-A568-D8EE0604A148}" dt="2024-09-01T17:53:41.230" v="698" actId="478"/>
          <ac:picMkLst>
            <pc:docMk/>
            <pc:sldMk cId="447502104" sldId="2134806457"/>
            <ac:picMk id="6" creationId="{8A375CA0-87E9-7E7F-9326-05AFA4B8BD0F}"/>
          </ac:picMkLst>
        </pc:picChg>
        <pc:picChg chg="add mod">
          <ac:chgData name="Christian Cole (Staff)" userId="7f7ebc88-9b79-4877-86dc-9fbffc8f896e" providerId="ADAL" clId="{FFA36D62-3424-974E-A568-D8EE0604A148}" dt="2024-09-01T18:03:17.866" v="737" actId="14100"/>
          <ac:picMkLst>
            <pc:docMk/>
            <pc:sldMk cId="447502104" sldId="2134806457"/>
            <ac:picMk id="8" creationId="{4B337F43-466C-803B-1E05-AA32CC8FA6A5}"/>
          </ac:picMkLst>
        </pc:picChg>
        <pc:picChg chg="add mod">
          <ac:chgData name="Christian Cole (Staff)" userId="7f7ebc88-9b79-4877-86dc-9fbffc8f896e" providerId="ADAL" clId="{FFA36D62-3424-974E-A568-D8EE0604A148}" dt="2024-09-01T18:04:38.165" v="753" actId="931"/>
          <ac:picMkLst>
            <pc:docMk/>
            <pc:sldMk cId="447502104" sldId="2134806457"/>
            <ac:picMk id="10" creationId="{CA63CC51-98DE-28B9-7749-B1C044303311}"/>
          </ac:picMkLst>
        </pc:picChg>
        <pc:picChg chg="add mod">
          <ac:chgData name="Christian Cole (Staff)" userId="7f7ebc88-9b79-4877-86dc-9fbffc8f896e" providerId="ADAL" clId="{FFA36D62-3424-974E-A568-D8EE0604A148}" dt="2024-09-01T18:05:11.616" v="758" actId="14100"/>
          <ac:picMkLst>
            <pc:docMk/>
            <pc:sldMk cId="447502104" sldId="2134806457"/>
            <ac:picMk id="12" creationId="{CEFD84A0-448E-D811-ABAD-8FCCB1CFF2B0}"/>
          </ac:picMkLst>
        </pc:picChg>
        <pc:picChg chg="add mod">
          <ac:chgData name="Christian Cole (Staff)" userId="7f7ebc88-9b79-4877-86dc-9fbffc8f896e" providerId="ADAL" clId="{FFA36D62-3424-974E-A568-D8EE0604A148}" dt="2024-09-01T18:07:36.891" v="845" actId="1076"/>
          <ac:picMkLst>
            <pc:docMk/>
            <pc:sldMk cId="447502104" sldId="2134806457"/>
            <ac:picMk id="13" creationId="{7726CB4D-64D0-0F31-3F54-CF10890CF801}"/>
          </ac:picMkLst>
        </pc:picChg>
      </pc:sldChg>
      <pc:sldChg chg="add del">
        <pc:chgData name="Christian Cole (Staff)" userId="7f7ebc88-9b79-4877-86dc-9fbffc8f896e" providerId="ADAL" clId="{FFA36D62-3424-974E-A568-D8EE0604A148}" dt="2024-09-01T18:07:56.065" v="846" actId="2696"/>
        <pc:sldMkLst>
          <pc:docMk/>
          <pc:sldMk cId="1604414224" sldId="2134806458"/>
        </pc:sldMkLst>
      </pc:sldChg>
      <pc:sldChg chg="addSp delSp modSp new mod">
        <pc:chgData name="Christian Cole (Staff)" userId="7f7ebc88-9b79-4877-86dc-9fbffc8f896e" providerId="ADAL" clId="{FFA36D62-3424-974E-A568-D8EE0604A148}" dt="2024-09-01T21:13:16.189" v="1306" actId="5793"/>
        <pc:sldMkLst>
          <pc:docMk/>
          <pc:sldMk cId="3108971910" sldId="2134806458"/>
        </pc:sldMkLst>
        <pc:spChg chg="mod">
          <ac:chgData name="Christian Cole (Staff)" userId="7f7ebc88-9b79-4877-86dc-9fbffc8f896e" providerId="ADAL" clId="{FFA36D62-3424-974E-A568-D8EE0604A148}" dt="2024-09-01T21:12:33.828" v="1273" actId="20577"/>
          <ac:spMkLst>
            <pc:docMk/>
            <pc:sldMk cId="3108971910" sldId="2134806458"/>
            <ac:spMk id="2" creationId="{93377CA0-5DAE-E6FF-E928-33FF873D130D}"/>
          </ac:spMkLst>
        </pc:spChg>
        <pc:spChg chg="mod">
          <ac:chgData name="Christian Cole (Staff)" userId="7f7ebc88-9b79-4877-86dc-9fbffc8f896e" providerId="ADAL" clId="{FFA36D62-3424-974E-A568-D8EE0604A148}" dt="2024-09-01T21:13:16.189" v="1306" actId="5793"/>
          <ac:spMkLst>
            <pc:docMk/>
            <pc:sldMk cId="3108971910" sldId="2134806458"/>
            <ac:spMk id="3" creationId="{E317A327-4C1F-B964-60DE-CF5EC33DFDEB}"/>
          </ac:spMkLst>
        </pc:spChg>
        <pc:spChg chg="add mod">
          <ac:chgData name="Christian Cole (Staff)" userId="7f7ebc88-9b79-4877-86dc-9fbffc8f896e" providerId="ADAL" clId="{FFA36D62-3424-974E-A568-D8EE0604A148}" dt="2024-09-01T18:15:44.532" v="1237" actId="12788"/>
          <ac:spMkLst>
            <pc:docMk/>
            <pc:sldMk cId="3108971910" sldId="2134806458"/>
            <ac:spMk id="15" creationId="{173CE295-D7A2-632E-F416-DD770B8DB2FE}"/>
          </ac:spMkLst>
        </pc:spChg>
        <pc:picChg chg="add del mod">
          <ac:chgData name="Christian Cole (Staff)" userId="7f7ebc88-9b79-4877-86dc-9fbffc8f896e" providerId="ADAL" clId="{FFA36D62-3424-974E-A568-D8EE0604A148}" dt="2024-09-01T18:13:51.096" v="1163" actId="478"/>
          <ac:picMkLst>
            <pc:docMk/>
            <pc:sldMk cId="3108971910" sldId="2134806458"/>
            <ac:picMk id="5" creationId="{0A3C62D6-CBB0-0A84-B894-460D51082BA4}"/>
          </ac:picMkLst>
        </pc:picChg>
        <pc:picChg chg="add del mod">
          <ac:chgData name="Christian Cole (Staff)" userId="7f7ebc88-9b79-4877-86dc-9fbffc8f896e" providerId="ADAL" clId="{FFA36D62-3424-974E-A568-D8EE0604A148}" dt="2024-09-01T18:13:51.096" v="1163" actId="478"/>
          <ac:picMkLst>
            <pc:docMk/>
            <pc:sldMk cId="3108971910" sldId="2134806458"/>
            <ac:picMk id="6" creationId="{CE8BC510-2300-D72D-4339-8FCA86C2A222}"/>
          </ac:picMkLst>
        </pc:picChg>
        <pc:picChg chg="add del mod">
          <ac:chgData name="Christian Cole (Staff)" userId="7f7ebc88-9b79-4877-86dc-9fbffc8f896e" providerId="ADAL" clId="{FFA36D62-3424-974E-A568-D8EE0604A148}" dt="2024-09-01T18:13:51.096" v="1163" actId="478"/>
          <ac:picMkLst>
            <pc:docMk/>
            <pc:sldMk cId="3108971910" sldId="2134806458"/>
            <ac:picMk id="7" creationId="{284E68A4-5C4C-AF84-2948-13F510AEA93D}"/>
          </ac:picMkLst>
        </pc:picChg>
        <pc:picChg chg="add del mod">
          <ac:chgData name="Christian Cole (Staff)" userId="7f7ebc88-9b79-4877-86dc-9fbffc8f896e" providerId="ADAL" clId="{FFA36D62-3424-974E-A568-D8EE0604A148}" dt="2024-09-01T18:13:51.096" v="1163" actId="478"/>
          <ac:picMkLst>
            <pc:docMk/>
            <pc:sldMk cId="3108971910" sldId="2134806458"/>
            <ac:picMk id="8" creationId="{F9D770C1-29DF-B265-EB0D-9CF75B9E8702}"/>
          </ac:picMkLst>
        </pc:picChg>
        <pc:picChg chg="add del mod">
          <ac:chgData name="Christian Cole (Staff)" userId="7f7ebc88-9b79-4877-86dc-9fbffc8f896e" providerId="ADAL" clId="{FFA36D62-3424-974E-A568-D8EE0604A148}" dt="2024-09-01T18:13:51.096" v="1163" actId="478"/>
          <ac:picMkLst>
            <pc:docMk/>
            <pc:sldMk cId="3108971910" sldId="2134806458"/>
            <ac:picMk id="9" creationId="{21AB9B6F-8770-B4CB-A5CF-1C41C29EE63F}"/>
          </ac:picMkLst>
        </pc:picChg>
        <pc:picChg chg="add mod">
          <ac:chgData name="Christian Cole (Staff)" userId="7f7ebc88-9b79-4877-86dc-9fbffc8f896e" providerId="ADAL" clId="{FFA36D62-3424-974E-A568-D8EE0604A148}" dt="2024-09-01T18:14:02.375" v="1164"/>
          <ac:picMkLst>
            <pc:docMk/>
            <pc:sldMk cId="3108971910" sldId="2134806458"/>
            <ac:picMk id="10" creationId="{81F02FB7-F8E3-2B77-F9F3-D962591503F1}"/>
          </ac:picMkLst>
        </pc:picChg>
        <pc:picChg chg="add mod">
          <ac:chgData name="Christian Cole (Staff)" userId="7f7ebc88-9b79-4877-86dc-9fbffc8f896e" providerId="ADAL" clId="{FFA36D62-3424-974E-A568-D8EE0604A148}" dt="2024-09-01T18:14:02.375" v="1164"/>
          <ac:picMkLst>
            <pc:docMk/>
            <pc:sldMk cId="3108971910" sldId="2134806458"/>
            <ac:picMk id="11" creationId="{8E2182F9-212D-9205-B3F1-2F10EF5ECCB3}"/>
          </ac:picMkLst>
        </pc:picChg>
        <pc:picChg chg="add mod">
          <ac:chgData name="Christian Cole (Staff)" userId="7f7ebc88-9b79-4877-86dc-9fbffc8f896e" providerId="ADAL" clId="{FFA36D62-3424-974E-A568-D8EE0604A148}" dt="2024-09-01T18:14:02.375" v="1164"/>
          <ac:picMkLst>
            <pc:docMk/>
            <pc:sldMk cId="3108971910" sldId="2134806458"/>
            <ac:picMk id="12" creationId="{F9517419-5980-E3F5-AC9C-D350791A1ABF}"/>
          </ac:picMkLst>
        </pc:picChg>
        <pc:picChg chg="add mod">
          <ac:chgData name="Christian Cole (Staff)" userId="7f7ebc88-9b79-4877-86dc-9fbffc8f896e" providerId="ADAL" clId="{FFA36D62-3424-974E-A568-D8EE0604A148}" dt="2024-09-01T18:14:02.375" v="1164"/>
          <ac:picMkLst>
            <pc:docMk/>
            <pc:sldMk cId="3108971910" sldId="2134806458"/>
            <ac:picMk id="13" creationId="{6F89F8AD-CE6D-5D4D-AC0D-CAD1CE4F650B}"/>
          </ac:picMkLst>
        </pc:picChg>
        <pc:picChg chg="add mod">
          <ac:chgData name="Christian Cole (Staff)" userId="7f7ebc88-9b79-4877-86dc-9fbffc8f896e" providerId="ADAL" clId="{FFA36D62-3424-974E-A568-D8EE0604A148}" dt="2024-09-01T18:14:02.375" v="1164"/>
          <ac:picMkLst>
            <pc:docMk/>
            <pc:sldMk cId="3108971910" sldId="2134806458"/>
            <ac:picMk id="14" creationId="{44632669-56DA-BC03-FF8C-90CCCDC60B8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AD545-F0A3-134B-BD94-154094AFCC8A}" type="datetimeFigureOut">
              <a:rPr lang="en-US" smtClean="0"/>
              <a:t>9/1/24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2A497-29C6-7B44-AB36-B9B71219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5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2A497-29C6-7B44-AB36-B9B71219B7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39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ea typeface="Calibri"/>
                <a:cs typeface="Calibri"/>
              </a:rPr>
              <a:t>Encryption at rest is required for cloud based services (by virtue of being a third party supplier), but where services are on prem the physical environment is secure.  </a:t>
            </a:r>
            <a:endParaRPr lang="en-GB"/>
          </a:p>
          <a:p>
            <a:r>
              <a:rPr lang="en-GB" b="1"/>
              <a:t>This slide contains animations, click to hide non-mandatory components</a:t>
            </a:r>
            <a:endParaRPr lang="en-GB"/>
          </a:p>
          <a:p>
            <a:r>
              <a:rPr lang="en-GB"/>
              <a:t>Heatmap column headings are: DataLoch, GG&amp;C, DaSH, HIC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The TRE capabilities are broken down into components. Each component is a statement of a process, method or practice that the operators should have in place to ensure they fulfil the capability requirements. These components are ach labelled with an importance:</a:t>
            </a:r>
            <a:endParaRPr lang="en-GB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Mandatory</a:t>
            </a:r>
            <a:endParaRPr lang="en-GB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Recommended</a:t>
            </a:r>
            <a:endParaRPr lang="en-GB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Optional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Some components are mandatory in some circumstances but not others. These are indicated by an asterisk, with details provided in the statement.</a:t>
            </a:r>
            <a:endParaRPr lang="en-GB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699B-4CBE-459A-9AF7-447AE02FC7C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451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5.sv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Ph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61C2D4E-B664-FDE4-BBA1-1A8E49422AF4}"/>
              </a:ext>
            </a:extLst>
          </p:cNvPr>
          <p:cNvSpPr/>
          <p:nvPr userDrawn="1"/>
        </p:nvSpPr>
        <p:spPr>
          <a:xfrm>
            <a:off x="8124000" y="2286000"/>
            <a:ext cx="4068000" cy="4572000"/>
          </a:xfrm>
          <a:prstGeom prst="rect">
            <a:avLst/>
          </a:prstGeom>
          <a:solidFill>
            <a:srgbClr val="D1E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University of Dundee logo">
            <a:extLst>
              <a:ext uri="{FF2B5EF4-FFF2-40B4-BE49-F238E27FC236}">
                <a16:creationId xmlns:a16="http://schemas.microsoft.com/office/drawing/2014/main" id="{7E1C7420-3D31-A283-CFAA-148A6F035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3818" y="398200"/>
            <a:ext cx="2238131" cy="736600"/>
          </a:xfrm>
          <a:prstGeom prst="rect">
            <a:avLst/>
          </a:prstGeom>
        </p:spPr>
      </p:pic>
      <p:sp>
        <p:nvSpPr>
          <p:cNvPr id="26" name="Picture Placeholder 24" descr="Cover picture (required)">
            <a:extLst>
              <a:ext uri="{FF2B5EF4-FFF2-40B4-BE49-F238E27FC236}">
                <a16:creationId xmlns:a16="http://schemas.microsoft.com/office/drawing/2014/main" id="{744E7AF8-E419-1397-257C-66C38009AE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576" y="-11575"/>
            <a:ext cx="8135575" cy="4578944"/>
          </a:xfrm>
        </p:spPr>
        <p:txBody>
          <a:bodyPr/>
          <a:lstStyle/>
          <a:p>
            <a:r>
              <a:rPr lang="en-US" dirty="0"/>
              <a:t>Cover picture</a:t>
            </a:r>
          </a:p>
        </p:txBody>
      </p:sp>
      <p:sp>
        <p:nvSpPr>
          <p:cNvPr id="29" name="Title 28">
            <a:extLst>
              <a:ext uri="{FF2B5EF4-FFF2-40B4-BE49-F238E27FC236}">
                <a16:creationId xmlns:a16="http://schemas.microsoft.com/office/drawing/2014/main" id="{FC525D3E-B350-4786-8AE1-FECED290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32" y="4860985"/>
            <a:ext cx="7361778" cy="614242"/>
          </a:xfrm>
        </p:spPr>
        <p:txBody>
          <a:bodyPr>
            <a:normAutofit/>
          </a:bodyPr>
          <a:lstStyle>
            <a:lvl1pPr>
              <a:defRPr sz="2800" b="1" i="0">
                <a:latin typeface="Baxter Sans Pro Alt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634B193-596D-C7A5-85F5-22C65C936E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5775" y="6065154"/>
            <a:ext cx="7361860" cy="427721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Click to enter a subtitle</a:t>
            </a:r>
          </a:p>
        </p:txBody>
      </p:sp>
      <p:sp>
        <p:nvSpPr>
          <p:cNvPr id="3" name="Picture Placeholder 2" descr="Profile photo (optional)">
            <a:extLst>
              <a:ext uri="{FF2B5EF4-FFF2-40B4-BE49-F238E27FC236}">
                <a16:creationId xmlns:a16="http://schemas.microsoft.com/office/drawing/2014/main" id="{92CE5D32-B86C-7A2A-639A-D70C8BEAEA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3275" y="2286000"/>
            <a:ext cx="4068725" cy="4572000"/>
          </a:xfrm>
        </p:spPr>
        <p:txBody>
          <a:bodyPr/>
          <a:lstStyle>
            <a:lvl1pPr marL="0" indent="0">
              <a:buFont typeface="+mj-lt"/>
              <a:buNone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Profile photo (optional)</a:t>
            </a:r>
          </a:p>
        </p:txBody>
      </p:sp>
    </p:spTree>
    <p:extLst>
      <p:ext uri="{BB962C8B-B14F-4D97-AF65-F5344CB8AC3E}">
        <p14:creationId xmlns:p14="http://schemas.microsoft.com/office/powerpoint/2010/main" val="41045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 descr="Picture">
            <a:extLst>
              <a:ext uri="{FF2B5EF4-FFF2-40B4-BE49-F238E27FC236}">
                <a16:creationId xmlns:a16="http://schemas.microsoft.com/office/drawing/2014/main" id="{AE4BC21A-2F3A-738F-CABF-CFE15D41A8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7573" y="395288"/>
            <a:ext cx="5899041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8"/>
            <a:ext cx="5899041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7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8"/>
            <a:ext cx="3934800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18" name="Picture Placeholder 9" descr="Picture">
            <a:extLst>
              <a:ext uri="{FF2B5EF4-FFF2-40B4-BE49-F238E27FC236}">
                <a16:creationId xmlns:a16="http://schemas.microsoft.com/office/drawing/2014/main" id="{C5606A1C-E006-C383-98F3-CC1596D7E5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28461" y="395288"/>
            <a:ext cx="3934800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9" name="Picture Placeholder 9" descr="Picture">
            <a:extLst>
              <a:ext uri="{FF2B5EF4-FFF2-40B4-BE49-F238E27FC236}">
                <a16:creationId xmlns:a16="http://schemas.microsoft.com/office/drawing/2014/main" id="{76EF6DBD-E2C2-F4FF-CD12-7E1CE3CD03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261634" y="395288"/>
            <a:ext cx="3934800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17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14" name="Picture Placeholder 9" descr="Picture">
            <a:extLst>
              <a:ext uri="{FF2B5EF4-FFF2-40B4-BE49-F238E27FC236}">
                <a16:creationId xmlns:a16="http://schemas.microsoft.com/office/drawing/2014/main" id="{F0492BB6-70D6-187A-0806-9949D1F128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7573" y="395287"/>
            <a:ext cx="5899041" cy="324028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Picture Placeholder 9" descr="Picture">
            <a:extLst>
              <a:ext uri="{FF2B5EF4-FFF2-40B4-BE49-F238E27FC236}">
                <a16:creationId xmlns:a16="http://schemas.microsoft.com/office/drawing/2014/main" id="{04619D4E-CDC0-A919-3A9C-CC3131EA13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7"/>
            <a:ext cx="5912285" cy="324028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 descr="Picture">
            <a:extLst>
              <a:ext uri="{FF2B5EF4-FFF2-40B4-BE49-F238E27FC236}">
                <a16:creationId xmlns:a16="http://schemas.microsoft.com/office/drawing/2014/main" id="{C1B93C8C-FE18-95DF-36A3-180E62F325F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07573" y="3635577"/>
            <a:ext cx="5899041" cy="32402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 descr="Picture">
            <a:extLst>
              <a:ext uri="{FF2B5EF4-FFF2-40B4-BE49-F238E27FC236}">
                <a16:creationId xmlns:a16="http://schemas.microsoft.com/office/drawing/2014/main" id="{E9B5BEA6-5DD1-6DB4-3256-87DEAC6A00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5288" y="3635577"/>
            <a:ext cx="5912285" cy="32402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17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4) |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 descr="Picture">
            <a:extLst>
              <a:ext uri="{FF2B5EF4-FFF2-40B4-BE49-F238E27FC236}">
                <a16:creationId xmlns:a16="http://schemas.microsoft.com/office/drawing/2014/main" id="{AE4BC21A-2F3A-738F-CABF-CFE15D41A8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7573" y="395287"/>
            <a:ext cx="5899041" cy="324028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7"/>
            <a:ext cx="5912285" cy="324028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9" name="Picture Placeholder 9" descr="Picture">
            <a:extLst>
              <a:ext uri="{FF2B5EF4-FFF2-40B4-BE49-F238E27FC236}">
                <a16:creationId xmlns:a16="http://schemas.microsoft.com/office/drawing/2014/main" id="{E921A6EE-CE2B-275F-8618-494F467339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07573" y="3635577"/>
            <a:ext cx="5899041" cy="32402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 descr="Picture">
            <a:extLst>
              <a:ext uri="{FF2B5EF4-FFF2-40B4-BE49-F238E27FC236}">
                <a16:creationId xmlns:a16="http://schemas.microsoft.com/office/drawing/2014/main" id="{80C13D81-A0BC-F3A4-CB56-62F6BF5632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5288" y="3635577"/>
            <a:ext cx="5912285" cy="32402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9E7D804-CE14-71E2-D040-0E6B9272DB1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498584" y="2722570"/>
            <a:ext cx="3432129" cy="1776608"/>
          </a:xfrm>
          <a:solidFill>
            <a:schemeClr val="bg1"/>
          </a:solidFill>
        </p:spPr>
        <p:txBody>
          <a:bodyPr lIns="360000" tIns="360000" rIns="360000" bIns="360000">
            <a:normAutofit/>
          </a:bodyPr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Text…</a:t>
            </a:r>
          </a:p>
        </p:txBody>
      </p:sp>
    </p:spTree>
    <p:extLst>
      <p:ext uri="{BB962C8B-B14F-4D97-AF65-F5344CB8AC3E}">
        <p14:creationId xmlns:p14="http://schemas.microsoft.com/office/powerpoint/2010/main" val="3580554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2268000"/>
            <a:ext cx="11808000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0DA0AFF-57F6-5F3F-4FC9-1420A0E7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51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Imag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 descr="Picture">
            <a:extLst>
              <a:ext uri="{FF2B5EF4-FFF2-40B4-BE49-F238E27FC236}">
                <a16:creationId xmlns:a16="http://schemas.microsoft.com/office/drawing/2014/main" id="{AE4BC21A-2F3A-738F-CABF-CFE15D41A8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7573" y="2268000"/>
            <a:ext cx="5911567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2268000"/>
            <a:ext cx="5911567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0DA0AFF-57F6-5F3F-4FC9-1420A0E7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37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Imag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&#10;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2268000"/>
            <a:ext cx="3934800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18" name="Picture Placeholder 9" descr="Picture&#10;">
            <a:extLst>
              <a:ext uri="{FF2B5EF4-FFF2-40B4-BE49-F238E27FC236}">
                <a16:creationId xmlns:a16="http://schemas.microsoft.com/office/drawing/2014/main" id="{C5606A1C-E006-C383-98F3-CC1596D7E5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28461" y="2268000"/>
            <a:ext cx="3934800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9" name="Picture Placeholder 9" descr="Picture&#10;">
            <a:extLst>
              <a:ext uri="{FF2B5EF4-FFF2-40B4-BE49-F238E27FC236}">
                <a16:creationId xmlns:a16="http://schemas.microsoft.com/office/drawing/2014/main" id="{76EF6DBD-E2C2-F4FF-CD12-7E1CE3CD03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261634" y="2268000"/>
            <a:ext cx="3934800" cy="4596488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531030-35E9-C088-7188-CB5A8197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86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 descr="Video">
            <a:extLst>
              <a:ext uri="{FF2B5EF4-FFF2-40B4-BE49-F238E27FC236}">
                <a16:creationId xmlns:a16="http://schemas.microsoft.com/office/drawing/2014/main" id="{5373656D-8A36-A444-6592-3D6B13A650D3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699" y="0"/>
            <a:ext cx="12191301" cy="6865938"/>
          </a:xfrm>
        </p:spPr>
        <p:txBody>
          <a:bodyPr/>
          <a:lstStyle/>
          <a:p>
            <a:r>
              <a:rPr lang="en-GB"/>
              <a:t>Click icon to add media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78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|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8"/>
            <a:ext cx="7745412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448805" y="1501330"/>
            <a:ext cx="3469710" cy="4351338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48804" y="6124048"/>
            <a:ext cx="3469709" cy="56883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</p:spTree>
    <p:extLst>
      <p:ext uri="{BB962C8B-B14F-4D97-AF65-F5344CB8AC3E}">
        <p14:creationId xmlns:p14="http://schemas.microsoft.com/office/powerpoint/2010/main" val="394875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|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46588" y="395288"/>
            <a:ext cx="7745412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91365" y="1501330"/>
            <a:ext cx="3469710" cy="4351338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364" y="6124048"/>
            <a:ext cx="3469709" cy="56883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</p:spTree>
    <p:extLst>
      <p:ext uri="{BB962C8B-B14F-4D97-AF65-F5344CB8AC3E}">
        <p14:creationId xmlns:p14="http://schemas.microsoft.com/office/powerpoint/2010/main" val="415028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3F2B0E-110E-B632-3F05-B19CC240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263" y="-12193"/>
            <a:ext cx="8130263" cy="457962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61C2D4E-B664-FDE4-BBA1-1A8E49422AF4}"/>
              </a:ext>
            </a:extLst>
          </p:cNvPr>
          <p:cNvSpPr/>
          <p:nvPr userDrawn="1"/>
        </p:nvSpPr>
        <p:spPr>
          <a:xfrm>
            <a:off x="8124000" y="2286000"/>
            <a:ext cx="4068000" cy="4572000"/>
          </a:xfrm>
          <a:prstGeom prst="rect">
            <a:avLst/>
          </a:prstGeom>
          <a:solidFill>
            <a:srgbClr val="D1E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University of Dundee logo">
            <a:extLst>
              <a:ext uri="{FF2B5EF4-FFF2-40B4-BE49-F238E27FC236}">
                <a16:creationId xmlns:a16="http://schemas.microsoft.com/office/drawing/2014/main" id="{7E1C7420-3D31-A283-CFAA-148A6F0353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3818" y="398200"/>
            <a:ext cx="2238131" cy="736600"/>
          </a:xfrm>
          <a:prstGeom prst="rect">
            <a:avLst/>
          </a:prstGeom>
        </p:spPr>
      </p:pic>
      <p:sp>
        <p:nvSpPr>
          <p:cNvPr id="29" name="Title 28">
            <a:extLst>
              <a:ext uri="{FF2B5EF4-FFF2-40B4-BE49-F238E27FC236}">
                <a16:creationId xmlns:a16="http://schemas.microsoft.com/office/drawing/2014/main" id="{FC525D3E-B350-4786-8AE1-FECED290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32" y="4860985"/>
            <a:ext cx="7361778" cy="614242"/>
          </a:xfrm>
        </p:spPr>
        <p:txBody>
          <a:bodyPr>
            <a:normAutofit/>
          </a:bodyPr>
          <a:lstStyle>
            <a:lvl1pPr>
              <a:defRPr sz="2800" b="1" i="0">
                <a:latin typeface="Baxter Sans Pro Alt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634B193-596D-C7A5-85F5-22C65C936E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5775" y="6065154"/>
            <a:ext cx="7361860" cy="427721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Click to enter a subtitle</a:t>
            </a:r>
          </a:p>
        </p:txBody>
      </p:sp>
      <p:sp>
        <p:nvSpPr>
          <p:cNvPr id="6" name="Picture Placeholder 2" descr="Profile photo (optional)">
            <a:extLst>
              <a:ext uri="{FF2B5EF4-FFF2-40B4-BE49-F238E27FC236}">
                <a16:creationId xmlns:a16="http://schemas.microsoft.com/office/drawing/2014/main" id="{B858D5DD-126E-8F62-C790-884CBD46E5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3275" y="2286000"/>
            <a:ext cx="4068725" cy="4572000"/>
          </a:xfrm>
        </p:spPr>
        <p:txBody>
          <a:bodyPr/>
          <a:lstStyle/>
          <a:p>
            <a:r>
              <a:rPr lang="en-US" dirty="0"/>
              <a:t>Profile photo (optional)</a:t>
            </a:r>
          </a:p>
        </p:txBody>
      </p:sp>
    </p:spTree>
    <p:extLst>
      <p:ext uri="{BB962C8B-B14F-4D97-AF65-F5344CB8AC3E}">
        <p14:creationId xmlns:p14="http://schemas.microsoft.com/office/powerpoint/2010/main" val="4212823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Full Width) | Quote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76499"/>
            <a:ext cx="11817589" cy="6506553"/>
          </a:xfrm>
          <a:custGeom>
            <a:avLst/>
            <a:gdLst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11796712 w 11796712"/>
              <a:gd name="connsiteY2" fmla="*/ 6469200 h 6469200"/>
              <a:gd name="connsiteX3" fmla="*/ 0 w 11796712"/>
              <a:gd name="connsiteY3" fmla="*/ 6469200 h 6469200"/>
              <a:gd name="connsiteX4" fmla="*/ 0 w 11796712"/>
              <a:gd name="connsiteY4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4606772 w 11796712"/>
              <a:gd name="connsiteY2" fmla="*/ 4358564 h 6469200"/>
              <a:gd name="connsiteX3" fmla="*/ 0 w 11796712"/>
              <a:gd name="connsiteY3" fmla="*/ 6469200 h 6469200"/>
              <a:gd name="connsiteX4" fmla="*/ 0 w 11796712"/>
              <a:gd name="connsiteY4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3686109 w 11796712"/>
              <a:gd name="connsiteY2" fmla="*/ 4214515 h 6469200"/>
              <a:gd name="connsiteX3" fmla="*/ 0 w 11796712"/>
              <a:gd name="connsiteY3" fmla="*/ 6469200 h 6469200"/>
              <a:gd name="connsiteX4" fmla="*/ 0 w 11796712"/>
              <a:gd name="connsiteY4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3686109 w 11796712"/>
              <a:gd name="connsiteY2" fmla="*/ 4214515 h 6469200"/>
              <a:gd name="connsiteX3" fmla="*/ 3400098 w 11796712"/>
              <a:gd name="connsiteY3" fmla="*/ 6437660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3686109 w 11796712"/>
              <a:gd name="connsiteY2" fmla="*/ 4214515 h 6469200"/>
              <a:gd name="connsiteX3" fmla="*/ 3400098 w 11796712"/>
              <a:gd name="connsiteY3" fmla="*/ 6437660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81501"/>
              <a:gd name="connsiteX1" fmla="*/ 11796712 w 11796712"/>
              <a:gd name="connsiteY1" fmla="*/ 0 h 6481501"/>
              <a:gd name="connsiteX2" fmla="*/ 3686109 w 11796712"/>
              <a:gd name="connsiteY2" fmla="*/ 4214515 h 6481501"/>
              <a:gd name="connsiteX3" fmla="*/ 3663145 w 11796712"/>
              <a:gd name="connsiteY3" fmla="*/ 6481501 h 6481501"/>
              <a:gd name="connsiteX4" fmla="*/ 0 w 11796712"/>
              <a:gd name="connsiteY4" fmla="*/ 6469200 h 6481501"/>
              <a:gd name="connsiteX5" fmla="*/ 0 w 11796712"/>
              <a:gd name="connsiteY5" fmla="*/ 0 h 6481501"/>
              <a:gd name="connsiteX0" fmla="*/ 0 w 11796712"/>
              <a:gd name="connsiteY0" fmla="*/ 0 h 6481501"/>
              <a:gd name="connsiteX1" fmla="*/ 11796712 w 11796712"/>
              <a:gd name="connsiteY1" fmla="*/ 0 h 6481501"/>
              <a:gd name="connsiteX2" fmla="*/ 3667320 w 11796712"/>
              <a:gd name="connsiteY2" fmla="*/ 4201989 h 6481501"/>
              <a:gd name="connsiteX3" fmla="*/ 3663145 w 11796712"/>
              <a:gd name="connsiteY3" fmla="*/ 6481501 h 6481501"/>
              <a:gd name="connsiteX4" fmla="*/ 0 w 11796712"/>
              <a:gd name="connsiteY4" fmla="*/ 6469200 h 6481501"/>
              <a:gd name="connsiteX5" fmla="*/ 0 w 11796712"/>
              <a:gd name="connsiteY5" fmla="*/ 0 h 6481501"/>
              <a:gd name="connsiteX0" fmla="*/ 0 w 11796712"/>
              <a:gd name="connsiteY0" fmla="*/ 0 h 6481501"/>
              <a:gd name="connsiteX1" fmla="*/ 11796712 w 11796712"/>
              <a:gd name="connsiteY1" fmla="*/ 0 h 6481501"/>
              <a:gd name="connsiteX2" fmla="*/ 3667320 w 11796712"/>
              <a:gd name="connsiteY2" fmla="*/ 4201989 h 6481501"/>
              <a:gd name="connsiteX3" fmla="*/ 3663145 w 11796712"/>
              <a:gd name="connsiteY3" fmla="*/ 6481501 h 6481501"/>
              <a:gd name="connsiteX4" fmla="*/ 0 w 11796712"/>
              <a:gd name="connsiteY4" fmla="*/ 6469200 h 6481501"/>
              <a:gd name="connsiteX5" fmla="*/ 0 w 11796712"/>
              <a:gd name="connsiteY5" fmla="*/ 0 h 6481501"/>
              <a:gd name="connsiteX0" fmla="*/ 0 w 11796712"/>
              <a:gd name="connsiteY0" fmla="*/ 0 h 6481501"/>
              <a:gd name="connsiteX1" fmla="*/ 11796712 w 11796712"/>
              <a:gd name="connsiteY1" fmla="*/ 0 h 6481501"/>
              <a:gd name="connsiteX2" fmla="*/ 3667320 w 11796712"/>
              <a:gd name="connsiteY2" fmla="*/ 4201989 h 6481501"/>
              <a:gd name="connsiteX3" fmla="*/ 3663145 w 11796712"/>
              <a:gd name="connsiteY3" fmla="*/ 6481501 h 6481501"/>
              <a:gd name="connsiteX4" fmla="*/ 0 w 11796712"/>
              <a:gd name="connsiteY4" fmla="*/ 6469200 h 6481501"/>
              <a:gd name="connsiteX5" fmla="*/ 0 w 11796712"/>
              <a:gd name="connsiteY5" fmla="*/ 0 h 6481501"/>
              <a:gd name="connsiteX0" fmla="*/ 0 w 11857170"/>
              <a:gd name="connsiteY0" fmla="*/ 0 h 6481501"/>
              <a:gd name="connsiteX1" fmla="*/ 11796712 w 11857170"/>
              <a:gd name="connsiteY1" fmla="*/ 0 h 6481501"/>
              <a:gd name="connsiteX2" fmla="*/ 11122394 w 11857170"/>
              <a:gd name="connsiteY2" fmla="*/ 4114082 h 6481501"/>
              <a:gd name="connsiteX3" fmla="*/ 3667320 w 11857170"/>
              <a:gd name="connsiteY3" fmla="*/ 4201989 h 6481501"/>
              <a:gd name="connsiteX4" fmla="*/ 3663145 w 11857170"/>
              <a:gd name="connsiteY4" fmla="*/ 6481501 h 6481501"/>
              <a:gd name="connsiteX5" fmla="*/ 0 w 11857170"/>
              <a:gd name="connsiteY5" fmla="*/ 6469200 h 6481501"/>
              <a:gd name="connsiteX6" fmla="*/ 0 w 11857170"/>
              <a:gd name="connsiteY6" fmla="*/ 0 h 6481501"/>
              <a:gd name="connsiteX0" fmla="*/ 0 w 11796712"/>
              <a:gd name="connsiteY0" fmla="*/ 0 h 6481501"/>
              <a:gd name="connsiteX1" fmla="*/ 11796712 w 11796712"/>
              <a:gd name="connsiteY1" fmla="*/ 0 h 6481501"/>
              <a:gd name="connsiteX2" fmla="*/ 11122394 w 11796712"/>
              <a:gd name="connsiteY2" fmla="*/ 4114082 h 6481501"/>
              <a:gd name="connsiteX3" fmla="*/ 3667320 w 11796712"/>
              <a:gd name="connsiteY3" fmla="*/ 4201989 h 6481501"/>
              <a:gd name="connsiteX4" fmla="*/ 3663145 w 11796712"/>
              <a:gd name="connsiteY4" fmla="*/ 6481501 h 6481501"/>
              <a:gd name="connsiteX5" fmla="*/ 0 w 11796712"/>
              <a:gd name="connsiteY5" fmla="*/ 6469200 h 6481501"/>
              <a:gd name="connsiteX6" fmla="*/ 0 w 11796712"/>
              <a:gd name="connsiteY6" fmla="*/ 0 h 6481501"/>
              <a:gd name="connsiteX0" fmla="*/ 0 w 11811326"/>
              <a:gd name="connsiteY0" fmla="*/ 0 h 6481501"/>
              <a:gd name="connsiteX1" fmla="*/ 11796712 w 11811326"/>
              <a:gd name="connsiteY1" fmla="*/ 0 h 6481501"/>
              <a:gd name="connsiteX2" fmla="*/ 11811326 w 11811326"/>
              <a:gd name="connsiteY2" fmla="*/ 4201764 h 6481501"/>
              <a:gd name="connsiteX3" fmla="*/ 3667320 w 11811326"/>
              <a:gd name="connsiteY3" fmla="*/ 4201989 h 6481501"/>
              <a:gd name="connsiteX4" fmla="*/ 3663145 w 11811326"/>
              <a:gd name="connsiteY4" fmla="*/ 6481501 h 6481501"/>
              <a:gd name="connsiteX5" fmla="*/ 0 w 11811326"/>
              <a:gd name="connsiteY5" fmla="*/ 6469200 h 6481501"/>
              <a:gd name="connsiteX6" fmla="*/ 0 w 11811326"/>
              <a:gd name="connsiteY6" fmla="*/ 0 h 6481501"/>
              <a:gd name="connsiteX0" fmla="*/ 0 w 11811326"/>
              <a:gd name="connsiteY0" fmla="*/ 0 h 6487764"/>
              <a:gd name="connsiteX1" fmla="*/ 11796712 w 11811326"/>
              <a:gd name="connsiteY1" fmla="*/ 0 h 6487764"/>
              <a:gd name="connsiteX2" fmla="*/ 11811326 w 11811326"/>
              <a:gd name="connsiteY2" fmla="*/ 4201764 h 6487764"/>
              <a:gd name="connsiteX3" fmla="*/ 3667320 w 11811326"/>
              <a:gd name="connsiteY3" fmla="*/ 4201989 h 6487764"/>
              <a:gd name="connsiteX4" fmla="*/ 3675671 w 11811326"/>
              <a:gd name="connsiteY4" fmla="*/ 6487764 h 6487764"/>
              <a:gd name="connsiteX5" fmla="*/ 0 w 11811326"/>
              <a:gd name="connsiteY5" fmla="*/ 6469200 h 6487764"/>
              <a:gd name="connsiteX6" fmla="*/ 0 w 11811326"/>
              <a:gd name="connsiteY6" fmla="*/ 0 h 6487764"/>
              <a:gd name="connsiteX0" fmla="*/ 0 w 11811326"/>
              <a:gd name="connsiteY0" fmla="*/ 0 h 6487764"/>
              <a:gd name="connsiteX1" fmla="*/ 11796712 w 11811326"/>
              <a:gd name="connsiteY1" fmla="*/ 0 h 6487764"/>
              <a:gd name="connsiteX2" fmla="*/ 11811326 w 11811326"/>
              <a:gd name="connsiteY2" fmla="*/ 4201764 h 6487764"/>
              <a:gd name="connsiteX3" fmla="*/ 3686109 w 11811326"/>
              <a:gd name="connsiteY3" fmla="*/ 4208252 h 6487764"/>
              <a:gd name="connsiteX4" fmla="*/ 3675671 w 11811326"/>
              <a:gd name="connsiteY4" fmla="*/ 6487764 h 6487764"/>
              <a:gd name="connsiteX5" fmla="*/ 0 w 11811326"/>
              <a:gd name="connsiteY5" fmla="*/ 6469200 h 6487764"/>
              <a:gd name="connsiteX6" fmla="*/ 0 w 11811326"/>
              <a:gd name="connsiteY6" fmla="*/ 0 h 6487764"/>
              <a:gd name="connsiteX0" fmla="*/ 0 w 11811326"/>
              <a:gd name="connsiteY0" fmla="*/ 0 h 6487764"/>
              <a:gd name="connsiteX1" fmla="*/ 11796712 w 11811326"/>
              <a:gd name="connsiteY1" fmla="*/ 0 h 6487764"/>
              <a:gd name="connsiteX2" fmla="*/ 11811326 w 11811326"/>
              <a:gd name="connsiteY2" fmla="*/ 4220553 h 6487764"/>
              <a:gd name="connsiteX3" fmla="*/ 3686109 w 11811326"/>
              <a:gd name="connsiteY3" fmla="*/ 4208252 h 6487764"/>
              <a:gd name="connsiteX4" fmla="*/ 3675671 w 11811326"/>
              <a:gd name="connsiteY4" fmla="*/ 6487764 h 6487764"/>
              <a:gd name="connsiteX5" fmla="*/ 0 w 11811326"/>
              <a:gd name="connsiteY5" fmla="*/ 6469200 h 6487764"/>
              <a:gd name="connsiteX6" fmla="*/ 0 w 11811326"/>
              <a:gd name="connsiteY6" fmla="*/ 0 h 6487764"/>
              <a:gd name="connsiteX0" fmla="*/ 0 w 11798800"/>
              <a:gd name="connsiteY0" fmla="*/ 0 h 6487764"/>
              <a:gd name="connsiteX1" fmla="*/ 11796712 w 11798800"/>
              <a:gd name="connsiteY1" fmla="*/ 0 h 6487764"/>
              <a:gd name="connsiteX2" fmla="*/ 11798800 w 11798800"/>
              <a:gd name="connsiteY2" fmla="*/ 4214290 h 6487764"/>
              <a:gd name="connsiteX3" fmla="*/ 3686109 w 11798800"/>
              <a:gd name="connsiteY3" fmla="*/ 4208252 h 6487764"/>
              <a:gd name="connsiteX4" fmla="*/ 3675671 w 11798800"/>
              <a:gd name="connsiteY4" fmla="*/ 6487764 h 6487764"/>
              <a:gd name="connsiteX5" fmla="*/ 0 w 11798800"/>
              <a:gd name="connsiteY5" fmla="*/ 6469200 h 6487764"/>
              <a:gd name="connsiteX6" fmla="*/ 0 w 11798800"/>
              <a:gd name="connsiteY6" fmla="*/ 0 h 6487764"/>
              <a:gd name="connsiteX0" fmla="*/ 0 w 11816102"/>
              <a:gd name="connsiteY0" fmla="*/ 18789 h 6506553"/>
              <a:gd name="connsiteX1" fmla="*/ 11815501 w 11816102"/>
              <a:gd name="connsiteY1" fmla="*/ 0 h 6506553"/>
              <a:gd name="connsiteX2" fmla="*/ 11798800 w 11816102"/>
              <a:gd name="connsiteY2" fmla="*/ 4233079 h 6506553"/>
              <a:gd name="connsiteX3" fmla="*/ 3686109 w 11816102"/>
              <a:gd name="connsiteY3" fmla="*/ 4227041 h 6506553"/>
              <a:gd name="connsiteX4" fmla="*/ 3675671 w 11816102"/>
              <a:gd name="connsiteY4" fmla="*/ 6506553 h 6506553"/>
              <a:gd name="connsiteX5" fmla="*/ 0 w 11816102"/>
              <a:gd name="connsiteY5" fmla="*/ 6487989 h 6506553"/>
              <a:gd name="connsiteX6" fmla="*/ 0 w 11816102"/>
              <a:gd name="connsiteY6" fmla="*/ 18789 h 6506553"/>
              <a:gd name="connsiteX0" fmla="*/ 0 w 11817589"/>
              <a:gd name="connsiteY0" fmla="*/ 18789 h 6506553"/>
              <a:gd name="connsiteX1" fmla="*/ 11815501 w 11817589"/>
              <a:gd name="connsiteY1" fmla="*/ 0 h 6506553"/>
              <a:gd name="connsiteX2" fmla="*/ 11817589 w 11817589"/>
              <a:gd name="connsiteY2" fmla="*/ 4239342 h 6506553"/>
              <a:gd name="connsiteX3" fmla="*/ 3686109 w 11817589"/>
              <a:gd name="connsiteY3" fmla="*/ 4227041 h 6506553"/>
              <a:gd name="connsiteX4" fmla="*/ 3675671 w 11817589"/>
              <a:gd name="connsiteY4" fmla="*/ 6506553 h 6506553"/>
              <a:gd name="connsiteX5" fmla="*/ 0 w 11817589"/>
              <a:gd name="connsiteY5" fmla="*/ 6487989 h 6506553"/>
              <a:gd name="connsiteX6" fmla="*/ 0 w 11817589"/>
              <a:gd name="connsiteY6" fmla="*/ 18789 h 65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17589" h="6506553">
                <a:moveTo>
                  <a:pt x="0" y="18789"/>
                </a:moveTo>
                <a:lnTo>
                  <a:pt x="11815501" y="0"/>
                </a:lnTo>
                <a:cubicBezTo>
                  <a:pt x="11820372" y="1400588"/>
                  <a:pt x="11812718" y="2838754"/>
                  <a:pt x="11817589" y="4239342"/>
                </a:cubicBezTo>
                <a:lnTo>
                  <a:pt x="3686109" y="4227041"/>
                </a:lnTo>
                <a:cubicBezTo>
                  <a:pt x="3684717" y="4986878"/>
                  <a:pt x="3677063" y="5746716"/>
                  <a:pt x="3675671" y="6506553"/>
                </a:cubicBezTo>
                <a:lnTo>
                  <a:pt x="0" y="6487989"/>
                </a:lnTo>
                <a:lnTo>
                  <a:pt x="0" y="18789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B6BE3-083A-98A0-1627-BA2192198427}"/>
              </a:ext>
            </a:extLst>
          </p:cNvPr>
          <p:cNvSpPr/>
          <p:nvPr userDrawn="1"/>
        </p:nvSpPr>
        <p:spPr>
          <a:xfrm>
            <a:off x="4064000" y="4589999"/>
            <a:ext cx="8144700" cy="2293053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40268" y="4878888"/>
            <a:ext cx="7578245" cy="1469170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40268" y="6348058"/>
            <a:ext cx="7578245" cy="34482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</p:spTree>
    <p:extLst>
      <p:ext uri="{BB962C8B-B14F-4D97-AF65-F5344CB8AC3E}">
        <p14:creationId xmlns:p14="http://schemas.microsoft.com/office/powerpoint/2010/main" val="218241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Full Width) | Quot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8"/>
            <a:ext cx="11805063" cy="6469200"/>
          </a:xfrm>
          <a:custGeom>
            <a:avLst/>
            <a:gdLst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11796712 w 11796712"/>
              <a:gd name="connsiteY2" fmla="*/ 6469200 h 6469200"/>
              <a:gd name="connsiteX3" fmla="*/ 0 w 11796712"/>
              <a:gd name="connsiteY3" fmla="*/ 6469200 h 6469200"/>
              <a:gd name="connsiteX4" fmla="*/ 0 w 11796712"/>
              <a:gd name="connsiteY4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11796712 w 11796712"/>
              <a:gd name="connsiteY2" fmla="*/ 6469200 h 6469200"/>
              <a:gd name="connsiteX3" fmla="*/ 6732022 w 11796712"/>
              <a:gd name="connsiteY3" fmla="*/ 5823885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11796712 w 11796712"/>
              <a:gd name="connsiteY2" fmla="*/ 6469200 h 6469200"/>
              <a:gd name="connsiteX3" fmla="*/ 6732022 w 11796712"/>
              <a:gd name="connsiteY3" fmla="*/ 5823885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11796712 w 11796712"/>
              <a:gd name="connsiteY2" fmla="*/ 6469200 h 6469200"/>
              <a:gd name="connsiteX3" fmla="*/ 7746630 w 11796712"/>
              <a:gd name="connsiteY3" fmla="*/ 6462712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7775857 w 11796712"/>
              <a:gd name="connsiteY2" fmla="*/ 1915989 h 6469200"/>
              <a:gd name="connsiteX3" fmla="*/ 7746630 w 11796712"/>
              <a:gd name="connsiteY3" fmla="*/ 6462712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7775857 w 11796712"/>
              <a:gd name="connsiteY2" fmla="*/ 1915989 h 6469200"/>
              <a:gd name="connsiteX3" fmla="*/ 7746630 w 11796712"/>
              <a:gd name="connsiteY3" fmla="*/ 6462712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1796712"/>
              <a:gd name="connsiteY0" fmla="*/ 0 h 6469200"/>
              <a:gd name="connsiteX1" fmla="*/ 11796712 w 11796712"/>
              <a:gd name="connsiteY1" fmla="*/ 0 h 6469200"/>
              <a:gd name="connsiteX2" fmla="*/ 7775857 w 11796712"/>
              <a:gd name="connsiteY2" fmla="*/ 1915989 h 6469200"/>
              <a:gd name="connsiteX3" fmla="*/ 7746630 w 11796712"/>
              <a:gd name="connsiteY3" fmla="*/ 6462712 h 6469200"/>
              <a:gd name="connsiteX4" fmla="*/ 0 w 11796712"/>
              <a:gd name="connsiteY4" fmla="*/ 6469200 h 6469200"/>
              <a:gd name="connsiteX5" fmla="*/ 0 w 11796712"/>
              <a:gd name="connsiteY5" fmla="*/ 0 h 6469200"/>
              <a:gd name="connsiteX0" fmla="*/ 0 w 12025561"/>
              <a:gd name="connsiteY0" fmla="*/ 0 h 6469200"/>
              <a:gd name="connsiteX1" fmla="*/ 11796712 w 12025561"/>
              <a:gd name="connsiteY1" fmla="*/ 0 h 6469200"/>
              <a:gd name="connsiteX2" fmla="*/ 11798800 w 12025561"/>
              <a:gd name="connsiteY2" fmla="*/ 1909501 h 6469200"/>
              <a:gd name="connsiteX3" fmla="*/ 7775857 w 12025561"/>
              <a:gd name="connsiteY3" fmla="*/ 1915989 h 6469200"/>
              <a:gd name="connsiteX4" fmla="*/ 7746630 w 12025561"/>
              <a:gd name="connsiteY4" fmla="*/ 6462712 h 6469200"/>
              <a:gd name="connsiteX5" fmla="*/ 0 w 12025561"/>
              <a:gd name="connsiteY5" fmla="*/ 6469200 h 6469200"/>
              <a:gd name="connsiteX6" fmla="*/ 0 w 12025561"/>
              <a:gd name="connsiteY6" fmla="*/ 0 h 6469200"/>
              <a:gd name="connsiteX0" fmla="*/ 0 w 11798800"/>
              <a:gd name="connsiteY0" fmla="*/ 0 h 6469200"/>
              <a:gd name="connsiteX1" fmla="*/ 11796712 w 11798800"/>
              <a:gd name="connsiteY1" fmla="*/ 0 h 6469200"/>
              <a:gd name="connsiteX2" fmla="*/ 11798800 w 11798800"/>
              <a:gd name="connsiteY2" fmla="*/ 1909501 h 6469200"/>
              <a:gd name="connsiteX3" fmla="*/ 7775857 w 11798800"/>
              <a:gd name="connsiteY3" fmla="*/ 1915989 h 6469200"/>
              <a:gd name="connsiteX4" fmla="*/ 7746630 w 11798800"/>
              <a:gd name="connsiteY4" fmla="*/ 6462712 h 6469200"/>
              <a:gd name="connsiteX5" fmla="*/ 0 w 11798800"/>
              <a:gd name="connsiteY5" fmla="*/ 6469200 h 6469200"/>
              <a:gd name="connsiteX6" fmla="*/ 0 w 11798800"/>
              <a:gd name="connsiteY6" fmla="*/ 0 h 6469200"/>
              <a:gd name="connsiteX0" fmla="*/ 0 w 11798800"/>
              <a:gd name="connsiteY0" fmla="*/ 0 h 6469200"/>
              <a:gd name="connsiteX1" fmla="*/ 11796712 w 11798800"/>
              <a:gd name="connsiteY1" fmla="*/ 0 h 6469200"/>
              <a:gd name="connsiteX2" fmla="*/ 11798800 w 11798800"/>
              <a:gd name="connsiteY2" fmla="*/ 1909501 h 6469200"/>
              <a:gd name="connsiteX3" fmla="*/ 7757068 w 11798800"/>
              <a:gd name="connsiteY3" fmla="*/ 1909726 h 6469200"/>
              <a:gd name="connsiteX4" fmla="*/ 7746630 w 11798800"/>
              <a:gd name="connsiteY4" fmla="*/ 6462712 h 6469200"/>
              <a:gd name="connsiteX5" fmla="*/ 0 w 11798800"/>
              <a:gd name="connsiteY5" fmla="*/ 6469200 h 6469200"/>
              <a:gd name="connsiteX6" fmla="*/ 0 w 11798800"/>
              <a:gd name="connsiteY6" fmla="*/ 0 h 6469200"/>
              <a:gd name="connsiteX0" fmla="*/ 0 w 11805063"/>
              <a:gd name="connsiteY0" fmla="*/ 0 h 6469200"/>
              <a:gd name="connsiteX1" fmla="*/ 11796712 w 11805063"/>
              <a:gd name="connsiteY1" fmla="*/ 0 h 6469200"/>
              <a:gd name="connsiteX2" fmla="*/ 11805063 w 11805063"/>
              <a:gd name="connsiteY2" fmla="*/ 1915764 h 6469200"/>
              <a:gd name="connsiteX3" fmla="*/ 7757068 w 11805063"/>
              <a:gd name="connsiteY3" fmla="*/ 1909726 h 6469200"/>
              <a:gd name="connsiteX4" fmla="*/ 7746630 w 11805063"/>
              <a:gd name="connsiteY4" fmla="*/ 6462712 h 6469200"/>
              <a:gd name="connsiteX5" fmla="*/ 0 w 11805063"/>
              <a:gd name="connsiteY5" fmla="*/ 6469200 h 6469200"/>
              <a:gd name="connsiteX6" fmla="*/ 0 w 11805063"/>
              <a:gd name="connsiteY6" fmla="*/ 0 h 6469200"/>
              <a:gd name="connsiteX0" fmla="*/ 0 w 11815827"/>
              <a:gd name="connsiteY0" fmla="*/ 0 h 6469200"/>
              <a:gd name="connsiteX1" fmla="*/ 11815501 w 11815827"/>
              <a:gd name="connsiteY1" fmla="*/ 0 h 6469200"/>
              <a:gd name="connsiteX2" fmla="*/ 11805063 w 11815827"/>
              <a:gd name="connsiteY2" fmla="*/ 1915764 h 6469200"/>
              <a:gd name="connsiteX3" fmla="*/ 7757068 w 11815827"/>
              <a:gd name="connsiteY3" fmla="*/ 1909726 h 6469200"/>
              <a:gd name="connsiteX4" fmla="*/ 7746630 w 11815827"/>
              <a:gd name="connsiteY4" fmla="*/ 6462712 h 6469200"/>
              <a:gd name="connsiteX5" fmla="*/ 0 w 11815827"/>
              <a:gd name="connsiteY5" fmla="*/ 6469200 h 6469200"/>
              <a:gd name="connsiteX6" fmla="*/ 0 w 11815827"/>
              <a:gd name="connsiteY6" fmla="*/ 0 h 6469200"/>
              <a:gd name="connsiteX0" fmla="*/ 0 w 11805063"/>
              <a:gd name="connsiteY0" fmla="*/ 0 h 6469200"/>
              <a:gd name="connsiteX1" fmla="*/ 11802975 w 11805063"/>
              <a:gd name="connsiteY1" fmla="*/ 6263 h 6469200"/>
              <a:gd name="connsiteX2" fmla="*/ 11805063 w 11805063"/>
              <a:gd name="connsiteY2" fmla="*/ 1915764 h 6469200"/>
              <a:gd name="connsiteX3" fmla="*/ 7757068 w 11805063"/>
              <a:gd name="connsiteY3" fmla="*/ 1909726 h 6469200"/>
              <a:gd name="connsiteX4" fmla="*/ 7746630 w 11805063"/>
              <a:gd name="connsiteY4" fmla="*/ 6462712 h 6469200"/>
              <a:gd name="connsiteX5" fmla="*/ 0 w 11805063"/>
              <a:gd name="connsiteY5" fmla="*/ 6469200 h 6469200"/>
              <a:gd name="connsiteX6" fmla="*/ 0 w 11805063"/>
              <a:gd name="connsiteY6" fmla="*/ 0 h 6469200"/>
              <a:gd name="connsiteX0" fmla="*/ 0 w 11811326"/>
              <a:gd name="connsiteY0" fmla="*/ 0 h 6469200"/>
              <a:gd name="connsiteX1" fmla="*/ 11802975 w 11811326"/>
              <a:gd name="connsiteY1" fmla="*/ 6263 h 6469200"/>
              <a:gd name="connsiteX2" fmla="*/ 11811326 w 11811326"/>
              <a:gd name="connsiteY2" fmla="*/ 1915764 h 6469200"/>
              <a:gd name="connsiteX3" fmla="*/ 7757068 w 11811326"/>
              <a:gd name="connsiteY3" fmla="*/ 1909726 h 6469200"/>
              <a:gd name="connsiteX4" fmla="*/ 7746630 w 11811326"/>
              <a:gd name="connsiteY4" fmla="*/ 6462712 h 6469200"/>
              <a:gd name="connsiteX5" fmla="*/ 0 w 11811326"/>
              <a:gd name="connsiteY5" fmla="*/ 6469200 h 6469200"/>
              <a:gd name="connsiteX6" fmla="*/ 0 w 11811326"/>
              <a:gd name="connsiteY6" fmla="*/ 0 h 6469200"/>
              <a:gd name="connsiteX0" fmla="*/ 0 w 11805063"/>
              <a:gd name="connsiteY0" fmla="*/ 0 h 6469200"/>
              <a:gd name="connsiteX1" fmla="*/ 11802975 w 11805063"/>
              <a:gd name="connsiteY1" fmla="*/ 6263 h 6469200"/>
              <a:gd name="connsiteX2" fmla="*/ 11805063 w 11805063"/>
              <a:gd name="connsiteY2" fmla="*/ 1909501 h 6469200"/>
              <a:gd name="connsiteX3" fmla="*/ 7757068 w 11805063"/>
              <a:gd name="connsiteY3" fmla="*/ 1909726 h 6469200"/>
              <a:gd name="connsiteX4" fmla="*/ 7746630 w 11805063"/>
              <a:gd name="connsiteY4" fmla="*/ 6462712 h 6469200"/>
              <a:gd name="connsiteX5" fmla="*/ 0 w 11805063"/>
              <a:gd name="connsiteY5" fmla="*/ 6469200 h 6469200"/>
              <a:gd name="connsiteX6" fmla="*/ 0 w 11805063"/>
              <a:gd name="connsiteY6" fmla="*/ 0 h 646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05063" h="6469200">
                <a:moveTo>
                  <a:pt x="0" y="0"/>
                </a:moveTo>
                <a:lnTo>
                  <a:pt x="11802975" y="6263"/>
                </a:lnTo>
                <a:cubicBezTo>
                  <a:pt x="11805759" y="644851"/>
                  <a:pt x="11802279" y="1270913"/>
                  <a:pt x="11805063" y="1909501"/>
                </a:cubicBezTo>
                <a:lnTo>
                  <a:pt x="7757068" y="1909726"/>
                </a:lnTo>
                <a:cubicBezTo>
                  <a:pt x="7753589" y="3427388"/>
                  <a:pt x="7750109" y="4945050"/>
                  <a:pt x="7746630" y="6462712"/>
                </a:cubicBezTo>
                <a:lnTo>
                  <a:pt x="0" y="64692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B6BE3-083A-98A0-1627-BA2192198427}"/>
              </a:ext>
            </a:extLst>
          </p:cNvPr>
          <p:cNvSpPr/>
          <p:nvPr userDrawn="1"/>
        </p:nvSpPr>
        <p:spPr>
          <a:xfrm>
            <a:off x="8140700" y="2295000"/>
            <a:ext cx="4068000" cy="4569488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486384" y="2642992"/>
            <a:ext cx="3432129" cy="3705066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86384" y="6348058"/>
            <a:ext cx="3432129" cy="34482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</p:spTree>
    <p:extLst>
      <p:ext uri="{BB962C8B-B14F-4D97-AF65-F5344CB8AC3E}">
        <p14:creationId xmlns:p14="http://schemas.microsoft.com/office/powerpoint/2010/main" val="3514006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5257800" cy="87511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F21DB04-BC49-C315-E2BC-B9FD51BE3B60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1792810"/>
            <a:ext cx="5132388" cy="4429859"/>
          </a:xfrm>
        </p:spPr>
        <p:txBody>
          <a:bodyPr/>
          <a:lstStyle>
            <a:lvl1pPr marL="0" indent="0">
              <a:buNone/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US" dirty="0"/>
              <a:t>Description or legend for the chart</a:t>
            </a:r>
          </a:p>
        </p:txBody>
      </p:sp>
      <p:sp>
        <p:nvSpPr>
          <p:cNvPr id="10" name="Chart Placeholder 9">
            <a:extLst>
              <a:ext uri="{FF2B5EF4-FFF2-40B4-BE49-F238E27FC236}">
                <a16:creationId xmlns:a16="http://schemas.microsoft.com/office/drawing/2014/main" id="{3D0E9BD8-B69B-E24D-2F4F-1DCCECCB4E13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21413" y="777875"/>
            <a:ext cx="5635625" cy="5391150"/>
          </a:xfrm>
        </p:spPr>
        <p:txBody>
          <a:bodyPr/>
          <a:lstStyle/>
          <a:p>
            <a:r>
              <a:rPr lang="en-GB"/>
              <a:t>Click icon to add chart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9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kings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16" name="Text Placeholder 30">
            <a:extLst>
              <a:ext uri="{FF2B5EF4-FFF2-40B4-BE49-F238E27FC236}">
                <a16:creationId xmlns:a16="http://schemas.microsoft.com/office/drawing/2014/main" id="{78CEDFDE-54E1-DF55-789B-84402057E9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6711" y="170354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20" name="Text Placeholder 30">
            <a:extLst>
              <a:ext uri="{FF2B5EF4-FFF2-40B4-BE49-F238E27FC236}">
                <a16:creationId xmlns:a16="http://schemas.microsoft.com/office/drawing/2014/main" id="{7E84C481-3190-994E-E391-81784FE4D3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31421" y="170354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21CED95-4E65-F3CB-C902-3A745BC278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1596" y="87192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C5D43BA1-DA09-7CE3-27C0-52230970AB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6711" y="87192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24" name="Text Placeholder 30">
            <a:extLst>
              <a:ext uri="{FF2B5EF4-FFF2-40B4-BE49-F238E27FC236}">
                <a16:creationId xmlns:a16="http://schemas.microsoft.com/office/drawing/2014/main" id="{D1337431-577D-87BD-BAAF-2BA283FE78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27483" y="170354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25" name="Text Placeholder 21">
            <a:extLst>
              <a:ext uri="{FF2B5EF4-FFF2-40B4-BE49-F238E27FC236}">
                <a16:creationId xmlns:a16="http://schemas.microsoft.com/office/drawing/2014/main" id="{C66215E6-407C-35BC-4835-4E45D2E3B23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27658" y="87192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2" name="Text Placeholder 30">
            <a:extLst>
              <a:ext uri="{FF2B5EF4-FFF2-40B4-BE49-F238E27FC236}">
                <a16:creationId xmlns:a16="http://schemas.microsoft.com/office/drawing/2014/main" id="{11B0D8EC-4975-4F6C-115E-FA012969A2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6711" y="3576371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3" name="Text Placeholder 30">
            <a:extLst>
              <a:ext uri="{FF2B5EF4-FFF2-40B4-BE49-F238E27FC236}">
                <a16:creationId xmlns:a16="http://schemas.microsoft.com/office/drawing/2014/main" id="{2C4084EF-04E6-CA70-4624-1EFF494F5B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31421" y="3576371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277CDE28-21D1-A084-B302-C771935451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31596" y="2744760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7B69216D-20B4-5384-88AC-6E6D985EA3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6711" y="2744760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63261738-55F4-06A4-3F72-D1B9FB29955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27483" y="3576371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776CCA41-A845-14B1-9DE7-51C9AFFCE26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27658" y="2744760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3A429051-396E-CC7C-ECE5-E84122302C5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6711" y="5411434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5E7C2793-7FCE-2E72-56FA-E7230D3D9D0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31421" y="5411434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C831117D-781A-D78D-BB22-1E37AC54F8F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731596" y="4579823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58764ED1-DC43-185B-2972-F9C7210B9C7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6711" y="4579823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17" name="Text Placeholder 30">
            <a:extLst>
              <a:ext uri="{FF2B5EF4-FFF2-40B4-BE49-F238E27FC236}">
                <a16:creationId xmlns:a16="http://schemas.microsoft.com/office/drawing/2014/main" id="{89DA66A0-36A6-008C-E2DC-E5EB05D2ACA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27483" y="5411434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899384CF-7773-F22F-BA19-A5CAA944A33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27658" y="4579823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</p:spTree>
    <p:extLst>
      <p:ext uri="{BB962C8B-B14F-4D97-AF65-F5344CB8AC3E}">
        <p14:creationId xmlns:p14="http://schemas.microsoft.com/office/powerpoint/2010/main" val="3715526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king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288AE06-A1DF-5ABD-0BAB-132599A212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93703" y="2472963"/>
            <a:ext cx="466142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39" name="Text Placeholder 21">
            <a:extLst>
              <a:ext uri="{FF2B5EF4-FFF2-40B4-BE49-F238E27FC236}">
                <a16:creationId xmlns:a16="http://schemas.microsoft.com/office/drawing/2014/main" id="{1BC78FC4-AD5D-EEAB-CB25-B2C5953B03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3703" y="1842697"/>
            <a:ext cx="4662423" cy="625416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8F8B0C1A-D5B1-0D13-920B-D85BC7C9A5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23736" y="2472963"/>
            <a:ext cx="466142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41" name="Text Placeholder 21">
            <a:extLst>
              <a:ext uri="{FF2B5EF4-FFF2-40B4-BE49-F238E27FC236}">
                <a16:creationId xmlns:a16="http://schemas.microsoft.com/office/drawing/2014/main" id="{47933C72-73E1-AD2F-15A0-AFE1AD0589D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23736" y="1842697"/>
            <a:ext cx="4662423" cy="625416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46" name="Text Placeholder 30">
            <a:extLst>
              <a:ext uri="{FF2B5EF4-FFF2-40B4-BE49-F238E27FC236}">
                <a16:creationId xmlns:a16="http://schemas.microsoft.com/office/drawing/2014/main" id="{E8609DE1-954A-8756-1A60-AAD0C76D2A9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93703" y="4358130"/>
            <a:ext cx="466142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47" name="Text Placeholder 21">
            <a:extLst>
              <a:ext uri="{FF2B5EF4-FFF2-40B4-BE49-F238E27FC236}">
                <a16:creationId xmlns:a16="http://schemas.microsoft.com/office/drawing/2014/main" id="{90119DF7-29C5-58E8-4CB8-01453705137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3703" y="3727864"/>
            <a:ext cx="4662423" cy="625416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2817B4C9-502B-824C-35B3-7A3D079459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23736" y="4358130"/>
            <a:ext cx="466142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49" name="Text Placeholder 21">
            <a:extLst>
              <a:ext uri="{FF2B5EF4-FFF2-40B4-BE49-F238E27FC236}">
                <a16:creationId xmlns:a16="http://schemas.microsoft.com/office/drawing/2014/main" id="{1BFE9220-3A89-34E3-FE07-942D2B2969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23736" y="3727864"/>
            <a:ext cx="4662423" cy="625416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</p:spTree>
    <p:extLst>
      <p:ext uri="{BB962C8B-B14F-4D97-AF65-F5344CB8AC3E}">
        <p14:creationId xmlns:p14="http://schemas.microsoft.com/office/powerpoint/2010/main" val="1209113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king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2DF7BEBA-0270-E5F6-13F5-D4D0B2B87C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74717" y="342900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B7FCEBD5-9FD8-2805-CDEF-9EC883D6ADB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74717" y="259738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Ranking</a:t>
            </a:r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AED98DF3-AA4D-E006-AF98-980ADF6ABD9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922334" y="342900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5E92FCA7-4675-19D0-7A6A-3970EB8EC8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922334" y="259738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084802CE-929F-E6C4-6687-848143B958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71128" y="3429000"/>
            <a:ext cx="2752137" cy="62541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B427C404-B5CA-18AA-739A-3557BCC8B1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571128" y="2597389"/>
            <a:ext cx="2752725" cy="831611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b="1" i="0">
                <a:solidFill>
                  <a:srgbClr val="4365E2"/>
                </a:solidFill>
                <a:latin typeface="Baxter Sans Pro Alt" pitchFamily="2" charset="77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Ranking</a:t>
            </a:r>
          </a:p>
        </p:txBody>
      </p:sp>
    </p:spTree>
    <p:extLst>
      <p:ext uri="{BB962C8B-B14F-4D97-AF65-F5344CB8AC3E}">
        <p14:creationId xmlns:p14="http://schemas.microsoft.com/office/powerpoint/2010/main" val="210014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6F27B5-72E6-1C31-9054-D9E5320DE12E}"/>
              </a:ext>
            </a:extLst>
          </p:cNvPr>
          <p:cNvSpPr/>
          <p:nvPr userDrawn="1"/>
        </p:nvSpPr>
        <p:spPr>
          <a:xfrm>
            <a:off x="864297" y="855837"/>
            <a:ext cx="3632551" cy="185385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FA141E-DD23-8D22-8135-BBD7CDAADFC7}"/>
              </a:ext>
            </a:extLst>
          </p:cNvPr>
          <p:cNvSpPr/>
          <p:nvPr userDrawn="1"/>
        </p:nvSpPr>
        <p:spPr>
          <a:xfrm>
            <a:off x="864297" y="4563543"/>
            <a:ext cx="3632551" cy="185385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0CF6D2-E4EF-B52E-4587-DE862E11E0EF}"/>
              </a:ext>
            </a:extLst>
          </p:cNvPr>
          <p:cNvSpPr/>
          <p:nvPr userDrawn="1"/>
        </p:nvSpPr>
        <p:spPr>
          <a:xfrm>
            <a:off x="4496848" y="2709690"/>
            <a:ext cx="3632551" cy="185385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E53145-541C-D274-B48B-12DED9AAD75D}"/>
              </a:ext>
            </a:extLst>
          </p:cNvPr>
          <p:cNvSpPr/>
          <p:nvPr userDrawn="1"/>
        </p:nvSpPr>
        <p:spPr>
          <a:xfrm>
            <a:off x="8129399" y="855837"/>
            <a:ext cx="3632551" cy="185385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A4943C-CB4C-055E-A1B7-9AE45D886ED3}"/>
              </a:ext>
            </a:extLst>
          </p:cNvPr>
          <p:cNvSpPr/>
          <p:nvPr userDrawn="1"/>
        </p:nvSpPr>
        <p:spPr>
          <a:xfrm>
            <a:off x="8129399" y="4563543"/>
            <a:ext cx="3632551" cy="185385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18" descr="Logo">
            <a:extLst>
              <a:ext uri="{FF2B5EF4-FFF2-40B4-BE49-F238E27FC236}">
                <a16:creationId xmlns:a16="http://schemas.microsoft.com/office/drawing/2014/main" id="{CE58F24C-2A42-2F51-AB3F-FC26696DC1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9863" y="855663"/>
            <a:ext cx="3620188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1" name="Picture Placeholder 18" descr="Logo">
            <a:extLst>
              <a:ext uri="{FF2B5EF4-FFF2-40B4-BE49-F238E27FC236}">
                <a16:creationId xmlns:a16="http://schemas.microsoft.com/office/drawing/2014/main" id="{8AA7FB3B-A818-0B61-35BE-B869DB4EDD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02411" y="855663"/>
            <a:ext cx="3625751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4" name="Picture Placeholder 18" descr="Logo">
            <a:extLst>
              <a:ext uri="{FF2B5EF4-FFF2-40B4-BE49-F238E27FC236}">
                <a16:creationId xmlns:a16="http://schemas.microsoft.com/office/drawing/2014/main" id="{000B8935-0055-7E39-58D8-54CE4E74AD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41222" y="855663"/>
            <a:ext cx="3621965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5" name="Picture Placeholder 18" descr="Logo">
            <a:extLst>
              <a:ext uri="{FF2B5EF4-FFF2-40B4-BE49-F238E27FC236}">
                <a16:creationId xmlns:a16="http://schemas.microsoft.com/office/drawing/2014/main" id="{DA81F9D0-3F3F-F6A1-8A17-98BDDFA12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9863" y="2715778"/>
            <a:ext cx="3620188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7" name="Picture Placeholder 18" descr="Logo">
            <a:extLst>
              <a:ext uri="{FF2B5EF4-FFF2-40B4-BE49-F238E27FC236}">
                <a16:creationId xmlns:a16="http://schemas.microsoft.com/office/drawing/2014/main" id="{09FA2419-BAA8-3476-8925-39596EA8E4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2411" y="2715778"/>
            <a:ext cx="3625751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8" name="Picture Placeholder 18" descr="Logo">
            <a:extLst>
              <a:ext uri="{FF2B5EF4-FFF2-40B4-BE49-F238E27FC236}">
                <a16:creationId xmlns:a16="http://schemas.microsoft.com/office/drawing/2014/main" id="{CB01D5E0-12A2-3098-5F96-F406E06788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41222" y="2715778"/>
            <a:ext cx="3621965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0" name="Picture Placeholder 18" descr="Logo">
            <a:extLst>
              <a:ext uri="{FF2B5EF4-FFF2-40B4-BE49-F238E27FC236}">
                <a16:creationId xmlns:a16="http://schemas.microsoft.com/office/drawing/2014/main" id="{D888CAE5-6FE5-AF50-ECCA-3E815844FB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69863" y="4569630"/>
            <a:ext cx="3620188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1" name="Picture Placeholder 18" descr="Logo">
            <a:extLst>
              <a:ext uri="{FF2B5EF4-FFF2-40B4-BE49-F238E27FC236}">
                <a16:creationId xmlns:a16="http://schemas.microsoft.com/office/drawing/2014/main" id="{ED7E8C6B-5FCC-624A-A2CD-B1A108716C6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02411" y="4569630"/>
            <a:ext cx="3625751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2" name="Picture Placeholder 18" descr="Logo">
            <a:extLst>
              <a:ext uri="{FF2B5EF4-FFF2-40B4-BE49-F238E27FC236}">
                <a16:creationId xmlns:a16="http://schemas.microsoft.com/office/drawing/2014/main" id="{42EEA39C-8893-9CAB-DF2E-B2454D1990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41222" y="4569630"/>
            <a:ext cx="3621965" cy="1854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534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6F27B5-72E6-1C31-9054-D9E5320DE12E}"/>
              </a:ext>
            </a:extLst>
          </p:cNvPr>
          <p:cNvSpPr/>
          <p:nvPr userDrawn="1"/>
        </p:nvSpPr>
        <p:spPr>
          <a:xfrm>
            <a:off x="864297" y="855837"/>
            <a:ext cx="3632551" cy="2761496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0CF6D2-E4EF-B52E-4587-DE862E11E0EF}"/>
              </a:ext>
            </a:extLst>
          </p:cNvPr>
          <p:cNvSpPr/>
          <p:nvPr userDrawn="1"/>
        </p:nvSpPr>
        <p:spPr>
          <a:xfrm>
            <a:off x="4496848" y="3617333"/>
            <a:ext cx="3632551" cy="2761496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E53145-541C-D274-B48B-12DED9AAD75D}"/>
              </a:ext>
            </a:extLst>
          </p:cNvPr>
          <p:cNvSpPr/>
          <p:nvPr userDrawn="1"/>
        </p:nvSpPr>
        <p:spPr>
          <a:xfrm>
            <a:off x="8129399" y="855837"/>
            <a:ext cx="3632551" cy="2761496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icture Placeholder 33" descr="Logo">
            <a:extLst>
              <a:ext uri="{FF2B5EF4-FFF2-40B4-BE49-F238E27FC236}">
                <a16:creationId xmlns:a16="http://schemas.microsoft.com/office/drawing/2014/main" id="{854B6E21-86A0-8941-6845-5C9ABCDD92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3600" y="855836"/>
            <a:ext cx="3633788" cy="2755813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5" name="Picture Placeholder 33" descr="Logo">
            <a:extLst>
              <a:ext uri="{FF2B5EF4-FFF2-40B4-BE49-F238E27FC236}">
                <a16:creationId xmlns:a16="http://schemas.microsoft.com/office/drawing/2014/main" id="{3D209127-87FC-DFDA-C7A7-9B824597E5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08674" y="855836"/>
            <a:ext cx="3620725" cy="2755813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6" name="Picture Placeholder 33" descr="Logo">
            <a:extLst>
              <a:ext uri="{FF2B5EF4-FFF2-40B4-BE49-F238E27FC236}">
                <a16:creationId xmlns:a16="http://schemas.microsoft.com/office/drawing/2014/main" id="{1A2F88FF-9B62-DFB0-96D4-EBE2A117A2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9399" y="855836"/>
            <a:ext cx="3633085" cy="2755813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7" name="Picture Placeholder 33" descr="Logo">
            <a:extLst>
              <a:ext uri="{FF2B5EF4-FFF2-40B4-BE49-F238E27FC236}">
                <a16:creationId xmlns:a16="http://schemas.microsoft.com/office/drawing/2014/main" id="{56E07297-93CB-4CF2-81CD-7DC49A6D98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3600" y="3611389"/>
            <a:ext cx="3633788" cy="27622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8" name="Picture Placeholder 33" descr="Logo">
            <a:extLst>
              <a:ext uri="{FF2B5EF4-FFF2-40B4-BE49-F238E27FC236}">
                <a16:creationId xmlns:a16="http://schemas.microsoft.com/office/drawing/2014/main" id="{FD15438A-26A2-8E6A-5ED3-3A6ABC9689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8674" y="3611389"/>
            <a:ext cx="3620725" cy="27622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9" name="Picture Placeholder 33" descr="Logo">
            <a:extLst>
              <a:ext uri="{FF2B5EF4-FFF2-40B4-BE49-F238E27FC236}">
                <a16:creationId xmlns:a16="http://schemas.microsoft.com/office/drawing/2014/main" id="{76B9A450-9BF3-FF05-D57F-BE03F7D57E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9399" y="3611389"/>
            <a:ext cx="3633085" cy="27622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90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884A062-40CF-41D7-D5D9-AACEF865ABA7}"/>
              </a:ext>
            </a:extLst>
          </p:cNvPr>
          <p:cNvSpPr/>
          <p:nvPr userDrawn="1"/>
        </p:nvSpPr>
        <p:spPr>
          <a:xfrm>
            <a:off x="864296" y="855837"/>
            <a:ext cx="5423766" cy="2761496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6D6485-E474-E5D1-5180-9E7C8AA2E4C2}"/>
              </a:ext>
            </a:extLst>
          </p:cNvPr>
          <p:cNvSpPr/>
          <p:nvPr userDrawn="1"/>
        </p:nvSpPr>
        <p:spPr>
          <a:xfrm>
            <a:off x="6288062" y="3617333"/>
            <a:ext cx="5423766" cy="2761496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 descr="Logo">
            <a:extLst>
              <a:ext uri="{FF2B5EF4-FFF2-40B4-BE49-F238E27FC236}">
                <a16:creationId xmlns:a16="http://schemas.microsoft.com/office/drawing/2014/main" id="{1138F0FC-D489-B082-CD0B-CB7A9D0A8B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3600" y="855663"/>
            <a:ext cx="5424488" cy="27622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0" name="Picture Placeholder 17" descr="Logo">
            <a:extLst>
              <a:ext uri="{FF2B5EF4-FFF2-40B4-BE49-F238E27FC236}">
                <a16:creationId xmlns:a16="http://schemas.microsoft.com/office/drawing/2014/main" id="{86239E6A-1964-FCDE-5869-4DB60CD689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93633" y="855344"/>
            <a:ext cx="5418195" cy="276256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2" name="Picture Placeholder 17" descr="Logo">
            <a:extLst>
              <a:ext uri="{FF2B5EF4-FFF2-40B4-BE49-F238E27FC236}">
                <a16:creationId xmlns:a16="http://schemas.microsoft.com/office/drawing/2014/main" id="{7F279CDD-0896-4CC1-C392-BA7830B048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3600" y="3617652"/>
            <a:ext cx="5424488" cy="27622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3" name="Picture Placeholder 17" descr="Logo">
            <a:extLst>
              <a:ext uri="{FF2B5EF4-FFF2-40B4-BE49-F238E27FC236}">
                <a16:creationId xmlns:a16="http://schemas.microsoft.com/office/drawing/2014/main" id="{049FD085-3F49-21E6-4446-916786332D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93633" y="3617333"/>
            <a:ext cx="5418195" cy="2762569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08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Blue)">
    <p:bg>
      <p:bgPr>
        <a:solidFill>
          <a:srgbClr val="4365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88499" y="5281533"/>
            <a:ext cx="5716800" cy="34482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959C7F1-7D9E-855D-1D50-652B18A6DA8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488500" y="2458387"/>
            <a:ext cx="5718130" cy="2823146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</p:spTree>
    <p:extLst>
      <p:ext uri="{BB962C8B-B14F-4D97-AF65-F5344CB8AC3E}">
        <p14:creationId xmlns:p14="http://schemas.microsoft.com/office/powerpoint/2010/main" val="52951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27A0AE9-87BD-6382-545D-64D8CA6D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570" y="333386"/>
            <a:ext cx="10959230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9AC35-F009-ED5C-8EA1-F4CDAF3CFD91}"/>
              </a:ext>
            </a:extLst>
          </p:cNvPr>
          <p:cNvSpPr/>
          <p:nvPr userDrawn="1"/>
        </p:nvSpPr>
        <p:spPr>
          <a:xfrm>
            <a:off x="394570" y="2295000"/>
            <a:ext cx="11808000" cy="4613104"/>
          </a:xfrm>
          <a:prstGeom prst="rect">
            <a:avLst/>
          </a:prstGeom>
          <a:solidFill>
            <a:srgbClr val="D1E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University of Dundee logomark">
            <a:extLst>
              <a:ext uri="{FF2B5EF4-FFF2-40B4-BE49-F238E27FC236}">
                <a16:creationId xmlns:a16="http://schemas.microsoft.com/office/drawing/2014/main" id="{46E226D0-A91C-E4CF-AD98-455029C089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79364" y="325416"/>
            <a:ext cx="488785" cy="669817"/>
          </a:xfrm>
          <a:prstGeom prst="rect">
            <a:avLst/>
          </a:prstGeom>
        </p:spPr>
      </p:pic>
      <p:sp>
        <p:nvSpPr>
          <p:cNvPr id="20" name="Picture Placeholder 19" descr="Photo (optional)">
            <a:extLst>
              <a:ext uri="{FF2B5EF4-FFF2-40B4-BE49-F238E27FC236}">
                <a16:creationId xmlns:a16="http://schemas.microsoft.com/office/drawing/2014/main" id="{3CCB684F-6ABF-47FF-FE71-5711C8847B5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5288" y="2295525"/>
            <a:ext cx="11796712" cy="4613275"/>
          </a:xfrm>
        </p:spPr>
        <p:txBody>
          <a:bodyPr/>
          <a:lstStyle/>
          <a:p>
            <a:r>
              <a:rPr lang="en-US" dirty="0"/>
              <a:t>Photo (optional)</a:t>
            </a:r>
          </a:p>
        </p:txBody>
      </p:sp>
    </p:spTree>
    <p:extLst>
      <p:ext uri="{BB962C8B-B14F-4D97-AF65-F5344CB8AC3E}">
        <p14:creationId xmlns:p14="http://schemas.microsoft.com/office/powerpoint/2010/main" val="17890022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488500" y="2458387"/>
            <a:ext cx="5718130" cy="2823146"/>
          </a:xfrm>
        </p:spPr>
        <p:txBody>
          <a:bodyPr>
            <a:normAutofit/>
          </a:bodyPr>
          <a:lstStyle>
            <a:lvl1pPr marL="0" indent="0">
              <a:buNone/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“Statistic”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FB9ADA7-3907-00CF-3DE6-118C67D540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88500" y="5281533"/>
            <a:ext cx="5718130" cy="34482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Attribution</a:t>
            </a:r>
          </a:p>
        </p:txBody>
      </p:sp>
    </p:spTree>
    <p:extLst>
      <p:ext uri="{BB962C8B-B14F-4D97-AF65-F5344CB8AC3E}">
        <p14:creationId xmlns:p14="http://schemas.microsoft.com/office/powerpoint/2010/main" val="3263569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Blue)">
    <p:bg>
      <p:bgPr>
        <a:solidFill>
          <a:srgbClr val="4365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42962" y="300963"/>
            <a:ext cx="2614402" cy="250182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963" y="5781790"/>
            <a:ext cx="501595" cy="68790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7600" y="2905132"/>
            <a:ext cx="5716800" cy="1047736"/>
          </a:xfrm>
        </p:spPr>
        <p:txBody>
          <a:bodyPr>
            <a:normAutofit/>
          </a:bodyPr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22212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42962" y="300963"/>
            <a:ext cx="2614402" cy="250182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8963" y="5781790"/>
            <a:ext cx="501595" cy="68790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7600" y="2905132"/>
            <a:ext cx="5716800" cy="1047736"/>
          </a:xfrm>
        </p:spPr>
        <p:txBody>
          <a:bodyPr>
            <a:normAutofit/>
          </a:bodyPr>
          <a:lstStyle>
            <a:lvl1pPr marL="0" indent="0" algn="ctr">
              <a:buNone/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Thank you</a:t>
            </a:r>
          </a:p>
        </p:txBody>
      </p:sp>
      <p:pic>
        <p:nvPicPr>
          <p:cNvPr id="3" name="Graphic 2" descr="University of Dundee wordmark">
            <a:extLst>
              <a:ext uri="{FF2B5EF4-FFF2-40B4-BE49-F238E27FC236}">
                <a16:creationId xmlns:a16="http://schemas.microsoft.com/office/drawing/2014/main" id="{889AE5B4-A646-4F76-432F-5861A50988C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42962" y="300963"/>
            <a:ext cx="2614402" cy="250182"/>
          </a:xfrm>
          <a:prstGeom prst="rect">
            <a:avLst/>
          </a:prstGeom>
        </p:spPr>
      </p:pic>
      <p:pic>
        <p:nvPicPr>
          <p:cNvPr id="7" name="Graphic 6" descr="University of Dundee logomark">
            <a:extLst>
              <a:ext uri="{FF2B5EF4-FFF2-40B4-BE49-F238E27FC236}">
                <a16:creationId xmlns:a16="http://schemas.microsoft.com/office/drawing/2014/main" id="{EF5C180E-BDB3-A3DD-2B36-BF5A40DA02C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963" y="5781789"/>
            <a:ext cx="501984" cy="68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17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1251B8-C586-4A96-B1C7-AA068FB0F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1C66-38E4-4F53-A3A7-A73C47F025BA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E45076-BA29-4AD2-9E67-EDF0722F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659E14-CD8D-4480-9A14-7CD1F108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7E3-D9A9-48CA-B114-1F0F149FF0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7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10515600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51423-B392-5916-E6BA-CAE350BD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10515600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 descr="University of Dundee &#10;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00" y="6348058"/>
            <a:ext cx="251435" cy="34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1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2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10515600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51423-B392-5916-E6BA-CAE350BD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5257800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 descr="University of Dundee &#10;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00" y="6348058"/>
            <a:ext cx="251435" cy="34482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8748F5-F6FA-DCA0-6B81-B839B957CD4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9876" y="1501330"/>
            <a:ext cx="5257800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3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Imag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51423-B392-5916-E6BA-CAE350BD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6992928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6" name="Picture Placeholder 5" descr="Picture&#10;">
            <a:extLst>
              <a:ext uri="{FF2B5EF4-FFF2-40B4-BE49-F238E27FC236}">
                <a16:creationId xmlns:a16="http://schemas.microsoft.com/office/drawing/2014/main" id="{5E13639E-8EE6-A920-092A-2B354EFD5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40700" y="395288"/>
            <a:ext cx="4064000" cy="647065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79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Imag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51423-B392-5916-E6BA-CAE350BD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6992928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6" name="Picture Placeholder 5" descr="Picture">
            <a:extLst>
              <a:ext uri="{FF2B5EF4-FFF2-40B4-BE49-F238E27FC236}">
                <a16:creationId xmlns:a16="http://schemas.microsoft.com/office/drawing/2014/main" id="{5E13639E-8EE6-A920-092A-2B354EFD5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40700" y="395288"/>
            <a:ext cx="4064000" cy="3240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Picture Placeholder 5" descr="Picture">
            <a:extLst>
              <a:ext uri="{FF2B5EF4-FFF2-40B4-BE49-F238E27FC236}">
                <a16:creationId xmlns:a16="http://schemas.microsoft.com/office/drawing/2014/main" id="{9D345DD2-2BA7-43B5-A5FE-D339936B18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40700" y="3635288"/>
            <a:ext cx="4064000" cy="3240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4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Stats/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D4D8A3-C6FA-C524-E9E2-5C85F425D2EE}"/>
              </a:ext>
            </a:extLst>
          </p:cNvPr>
          <p:cNvSpPr/>
          <p:nvPr userDrawn="1"/>
        </p:nvSpPr>
        <p:spPr>
          <a:xfrm>
            <a:off x="8140700" y="394570"/>
            <a:ext cx="4063300" cy="6471368"/>
          </a:xfrm>
          <a:prstGeom prst="rect">
            <a:avLst/>
          </a:prstGeom>
          <a:solidFill>
            <a:srgbClr val="D1E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282388-41D6-1872-059F-464F6394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321"/>
            <a:ext cx="6992928" cy="6698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51423-B392-5916-E6BA-CAE350BD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6992928" cy="4351338"/>
          </a:xfrm>
        </p:spPr>
        <p:txBody>
          <a:bodyPr/>
          <a:lstStyle>
            <a:lvl1pPr>
              <a:defRPr sz="2400">
                <a:solidFill>
                  <a:srgbClr val="3B3B3B"/>
                </a:solidFill>
              </a:defRPr>
            </a:lvl1pPr>
            <a:lvl2pPr>
              <a:defRPr sz="2200">
                <a:solidFill>
                  <a:srgbClr val="3B3B3B"/>
                </a:solidFill>
              </a:defRPr>
            </a:lvl2pPr>
            <a:lvl3pPr>
              <a:defRPr>
                <a:solidFill>
                  <a:srgbClr val="3B3B3B"/>
                </a:solidFill>
              </a:defRPr>
            </a:lvl3pPr>
            <a:lvl4pPr>
              <a:defRPr>
                <a:solidFill>
                  <a:srgbClr val="3B3B3B"/>
                </a:solidFill>
              </a:defRPr>
            </a:lvl4pPr>
            <a:lvl5pPr>
              <a:defRPr>
                <a:solidFill>
                  <a:srgbClr val="3B3B3B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CD9F67D6-7D2C-05AC-CD41-52E333039B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9268" y="6362043"/>
            <a:ext cx="7361860" cy="31685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rgbClr val="3B3B3B"/>
                </a:solidFill>
                <a:latin typeface="Baxter Sans Pro Alt" pitchFamily="2" charset="77"/>
              </a:defRPr>
            </a:lvl1pPr>
          </a:lstStyle>
          <a:p>
            <a:pPr lvl="0"/>
            <a:r>
              <a:rPr lang="en-US" dirty="0"/>
              <a:t>Presentation details</a:t>
            </a:r>
          </a:p>
        </p:txBody>
      </p:sp>
      <p:pic>
        <p:nvPicPr>
          <p:cNvPr id="11" name="Graphic 10" descr="University of Dundee wordmark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E87696-5E8B-2BB3-BD45-07021A1719E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448805" y="1501330"/>
            <a:ext cx="3469710" cy="4351338"/>
          </a:xfrm>
        </p:spPr>
        <p:txBody>
          <a:bodyPr>
            <a:normAutofit/>
          </a:bodyPr>
          <a:lstStyle>
            <a:lvl1pPr>
              <a:defRPr sz="3000" b="1" i="0">
                <a:solidFill>
                  <a:srgbClr val="4365E2"/>
                </a:solidFill>
                <a:latin typeface="Baxter Sans Pro Alt" pitchFamily="2" charset="77"/>
              </a:defRPr>
            </a:lvl1pPr>
            <a:lvl2pPr>
              <a:defRPr sz="2200">
                <a:solidFill>
                  <a:srgbClr val="4365E2"/>
                </a:solidFill>
              </a:defRPr>
            </a:lvl2pPr>
            <a:lvl3pPr>
              <a:defRPr>
                <a:solidFill>
                  <a:srgbClr val="4365E2"/>
                </a:solidFill>
              </a:defRPr>
            </a:lvl3pPr>
            <a:lvl4pPr>
              <a:defRPr>
                <a:solidFill>
                  <a:srgbClr val="4365E2"/>
                </a:solidFill>
              </a:defRPr>
            </a:lvl4pPr>
            <a:lvl5pPr>
              <a:defRPr>
                <a:solidFill>
                  <a:srgbClr val="4365E2"/>
                </a:solidFill>
              </a:defRPr>
            </a:lvl5pPr>
          </a:lstStyle>
          <a:p>
            <a:pPr lvl="0"/>
            <a:r>
              <a:rPr lang="en-GB" dirty="0"/>
              <a:t>Statistics or quote</a:t>
            </a:r>
          </a:p>
        </p:txBody>
      </p:sp>
    </p:spTree>
    <p:extLst>
      <p:ext uri="{BB962C8B-B14F-4D97-AF65-F5344CB8AC3E}">
        <p14:creationId xmlns:p14="http://schemas.microsoft.com/office/powerpoint/2010/main" val="283835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 descr="Picture">
            <a:extLst>
              <a:ext uri="{FF2B5EF4-FFF2-40B4-BE49-F238E27FC236}">
                <a16:creationId xmlns:a16="http://schemas.microsoft.com/office/drawing/2014/main" id="{3FDB82F2-98D6-F0D8-2A7A-3524D3A571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288" y="395288"/>
            <a:ext cx="11797200" cy="64692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307E35-9534-6F0F-FA00-086B20524068}"/>
              </a:ext>
            </a:extLst>
          </p:cNvPr>
          <p:cNvSpPr/>
          <p:nvPr userDrawn="1"/>
        </p:nvSpPr>
        <p:spPr>
          <a:xfrm>
            <a:off x="-6263" y="-6263"/>
            <a:ext cx="400833" cy="68724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University of Dundee wordmark">
            <a:extLst>
              <a:ext uri="{FF2B5EF4-FFF2-40B4-BE49-F238E27FC236}">
                <a16:creationId xmlns:a16="http://schemas.microsoft.com/office/drawing/2014/main" id="{4E4B5289-1C28-2EB2-59BD-84904F318201}"/>
              </a:ext>
            </a:extLst>
          </p:cNvPr>
          <p:cNvSpPr/>
          <p:nvPr userDrawn="1"/>
        </p:nvSpPr>
        <p:spPr>
          <a:xfrm rot="16200000">
            <a:off x="5901583" y="-5907847"/>
            <a:ext cx="400833" cy="12204000"/>
          </a:xfrm>
          <a:prstGeom prst="rect">
            <a:avLst/>
          </a:prstGeom>
          <a:solidFill>
            <a:srgbClr val="436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F923170-EF84-7AAD-F3F3-8F01F86F8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438" y="125599"/>
            <a:ext cx="1354289" cy="129597"/>
          </a:xfrm>
          <a:prstGeom prst="rect">
            <a:avLst/>
          </a:prstGeom>
        </p:spPr>
      </p:pic>
      <p:pic>
        <p:nvPicPr>
          <p:cNvPr id="13" name="Graphic 12" descr="University of Dundee logomark">
            <a:extLst>
              <a:ext uri="{FF2B5EF4-FFF2-40B4-BE49-F238E27FC236}">
                <a16:creationId xmlns:a16="http://schemas.microsoft.com/office/drawing/2014/main" id="{91CE2D02-40B3-89FB-DBFB-DD69B85356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35" y="6348058"/>
            <a:ext cx="251435" cy="34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3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D23DE1-3967-2922-2DFA-154A41031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94F5E-8F54-19B9-8EBE-E843A516B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10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88" r:id="rId5"/>
    <p:sldLayoutId id="2147483661" r:id="rId6"/>
    <p:sldLayoutId id="2147483662" r:id="rId7"/>
    <p:sldLayoutId id="2147483663" r:id="rId8"/>
    <p:sldLayoutId id="2147483672" r:id="rId9"/>
    <p:sldLayoutId id="2147483670" r:id="rId10"/>
    <p:sldLayoutId id="2147483673" r:id="rId11"/>
    <p:sldLayoutId id="2147483686" r:id="rId12"/>
    <p:sldLayoutId id="2147483687" r:id="rId13"/>
    <p:sldLayoutId id="2147483685" r:id="rId14"/>
    <p:sldLayoutId id="2147483674" r:id="rId15"/>
    <p:sldLayoutId id="2147483675" r:id="rId16"/>
    <p:sldLayoutId id="2147483671" r:id="rId17"/>
    <p:sldLayoutId id="2147483664" r:id="rId18"/>
    <p:sldLayoutId id="2147483665" r:id="rId19"/>
    <p:sldLayoutId id="2147483666" r:id="rId20"/>
    <p:sldLayoutId id="2147483667" r:id="rId21"/>
    <p:sldLayoutId id="2147483684" r:id="rId22"/>
    <p:sldLayoutId id="2147483677" r:id="rId23"/>
    <p:sldLayoutId id="2147483676" r:id="rId24"/>
    <p:sldLayoutId id="2147483678" r:id="rId25"/>
    <p:sldLayoutId id="2147483680" r:id="rId26"/>
    <p:sldLayoutId id="2147483679" r:id="rId27"/>
    <p:sldLayoutId id="2147483681" r:id="rId28"/>
    <p:sldLayoutId id="2147483668" r:id="rId29"/>
    <p:sldLayoutId id="2147483669" r:id="rId30"/>
    <p:sldLayoutId id="2147483682" r:id="rId31"/>
    <p:sldLayoutId id="2147483683" r:id="rId32"/>
    <p:sldLayoutId id="2147483689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4365E2"/>
          </a:solidFill>
          <a:latin typeface="Baxter Sans Pro Al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B3B3B"/>
          </a:solidFill>
          <a:latin typeface="Baxter Sans Pro Al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B3B3B"/>
          </a:solidFill>
          <a:latin typeface="Baxter Sans Pro Al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B3B3B"/>
          </a:solidFill>
          <a:latin typeface="Baxter Sans Pro Al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B3B3B"/>
          </a:solidFill>
          <a:latin typeface="Baxter Sans Pro Al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B3B3B"/>
          </a:solidFill>
          <a:latin typeface="Baxter Sans Pro Al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satre-specification.readthedocs.io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hyperlink" Target="https://forms.office.com/e/BUGBjHR9Kd" TargetMode="External"/><Relationship Id="rId4" Type="http://schemas.openxmlformats.org/officeDocument/2006/relationships/hyperlink" Target="https://www.aridhia.com/blog/satre-standardised-architecture-for-trusted-research-environments-introduction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undee.ac.uk/tre" TargetMode="External"/><Relationship Id="rId3" Type="http://schemas.openxmlformats.org/officeDocument/2006/relationships/image" Target="../media/image23.jpeg"/><Relationship Id="rId7" Type="http://schemas.openxmlformats.org/officeDocument/2006/relationships/hyperlink" Target="mailto:c.cole@dundee.ac.uk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A004D7F-A407-32B5-A36D-BF71AC549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noProof="0" dirty="0">
                <a:effectLst/>
                <a:latin typeface="Baxter Sans Pro Alt" pitchFamily="2" charset="77"/>
              </a:rPr>
              <a:t>SATRE in 2024: Progress Update and Next Steps</a:t>
            </a:r>
            <a:endParaRPr lang="en-GB" b="1" noProof="0" dirty="0">
              <a:latin typeface="Baxter Sans Pro Alt" pitchFamily="2" charset="77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A4C55A6-2B06-7002-C96E-6066101CE7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5775" y="5752618"/>
            <a:ext cx="7361860" cy="740257"/>
          </a:xfrm>
        </p:spPr>
        <p:txBody>
          <a:bodyPr>
            <a:normAutofit/>
          </a:bodyPr>
          <a:lstStyle/>
          <a:p>
            <a:r>
              <a:rPr lang="en-GB" noProof="0" dirty="0">
                <a:latin typeface="Baxter Sans Pro Alt" pitchFamily="2" charset="77"/>
              </a:rPr>
              <a:t>Chris Cole – Reader in Health Informatics &amp; Academic Co-Director Health Informatics Centre</a:t>
            </a:r>
          </a:p>
        </p:txBody>
      </p:sp>
      <p:sp>
        <p:nvSpPr>
          <p:cNvPr id="2" name="Picture Placeholder 1" descr="Profile photo (optional)">
            <a:extLst>
              <a:ext uri="{FF2B5EF4-FFF2-40B4-BE49-F238E27FC236}">
                <a16:creationId xmlns:a16="http://schemas.microsoft.com/office/drawing/2014/main" id="{56725349-ABA3-DA21-6178-CD13E1540D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Logo, icon&#10;&#10;Description automatically generated">
            <a:extLst>
              <a:ext uri="{FF2B5EF4-FFF2-40B4-BE49-F238E27FC236}">
                <a16:creationId xmlns:a16="http://schemas.microsoft.com/office/drawing/2014/main" id="{3EEB09FD-DCBB-C947-A777-58A6C78D51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2365" y="6102815"/>
            <a:ext cx="1770742" cy="67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97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B4BFA-68C8-76A1-6CFE-5F4294DBB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FB180-C5FE-30D0-4BD1-A1EB280EB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guide on how to build and run a TRE</a:t>
            </a:r>
          </a:p>
          <a:p>
            <a:r>
              <a:rPr lang="en-US" dirty="0"/>
              <a:t>Four Architectural Principles</a:t>
            </a:r>
          </a:p>
          <a:p>
            <a:pPr lvl="1"/>
            <a:r>
              <a:rPr lang="en-US" dirty="0"/>
              <a:t>Usability, Maintaining Public Trust, Observability, </a:t>
            </a:r>
            <a:r>
              <a:rPr lang="en-US" dirty="0" err="1"/>
              <a:t>Standardisation</a:t>
            </a:r>
            <a:endParaRPr lang="en-US" dirty="0"/>
          </a:p>
          <a:p>
            <a:r>
              <a:rPr lang="en-US" dirty="0"/>
              <a:t>Four Pillars</a:t>
            </a:r>
          </a:p>
          <a:p>
            <a:pPr lvl="1"/>
            <a:r>
              <a:rPr lang="en-US" dirty="0"/>
              <a:t>Information Governance, Computing Technology, Data Management, Supporting Capabilities</a:t>
            </a:r>
          </a:p>
          <a:p>
            <a:r>
              <a:rPr lang="en-US" dirty="0"/>
              <a:t>29 Capabilities</a:t>
            </a:r>
          </a:p>
          <a:p>
            <a:pPr lvl="1"/>
            <a:r>
              <a:rPr lang="en-US" dirty="0"/>
              <a:t>160 statements</a:t>
            </a:r>
          </a:p>
          <a:p>
            <a:pPr lvl="1"/>
            <a:r>
              <a:rPr lang="en-US" dirty="0"/>
              <a:t>75 mandatory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1AC62B-67AE-C9AE-AE6F-46F7953529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35ADCD-83F2-5B19-317E-FA1ED9EF85F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ounded Rectangle 7">
            <a:hlinkClick r:id="rId2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B85254CB-BB4E-0E13-A309-5371C64807C8}"/>
              </a:ext>
            </a:extLst>
          </p:cNvPr>
          <p:cNvSpPr/>
          <p:nvPr/>
        </p:nvSpPr>
        <p:spPr>
          <a:xfrm>
            <a:off x="1" y="5757345"/>
            <a:ext cx="12192000" cy="1100655"/>
          </a:xfrm>
          <a:prstGeom prst="roundRect">
            <a:avLst>
              <a:gd name="adj" fmla="val 0"/>
            </a:avLst>
          </a:prstGeom>
          <a:solidFill>
            <a:srgbClr val="0503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https://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satre-specification.readthedocs.io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https://satre-specification.readthedocs.io">
            <a:hlinkClick r:id="rId2"/>
            <a:hlinkHover r:id="" action="ppaction://noaction" highlightClick="1"/>
            <a:extLst>
              <a:ext uri="{FF2B5EF4-FFF2-40B4-BE49-F238E27FC236}">
                <a16:creationId xmlns:a16="http://schemas.microsoft.com/office/drawing/2014/main" id="{CA291985-47F4-0121-AC77-856FB9194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5318" y="658877"/>
            <a:ext cx="4865559" cy="486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15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493AAC1-8D20-04C6-DE79-7588AF25D2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710D8C-9691-55CB-B4EF-6E10A88C4E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9675" y="6093626"/>
            <a:ext cx="1736272" cy="639679"/>
          </a:xfrm>
          <a:prstGeom prst="rect">
            <a:avLst/>
          </a:prstGeom>
          <a:solidFill>
            <a:srgbClr val="002060"/>
          </a:solidFill>
        </p:spPr>
      </p:pic>
    </p:spTree>
    <p:extLst>
      <p:ext uri="{BB962C8B-B14F-4D97-AF65-F5344CB8AC3E}">
        <p14:creationId xmlns:p14="http://schemas.microsoft.com/office/powerpoint/2010/main" val="29838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CD9D3E4-BD7B-32C8-9BDD-530C24D5D8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40129"/>
            <a:ext cx="11712152" cy="520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0192276-DE2A-FDE9-4B72-91AE2EC10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Self-Assessment Spreadsheet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4304FF-2C5B-7C67-8D35-651ABA3EB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F7D8BE-6217-64EC-A430-92E758FFB6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120E7FB-D46F-885B-B72C-C27EC41C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9675" y="6093626"/>
            <a:ext cx="1736272" cy="639679"/>
          </a:xfrm>
          <a:prstGeom prst="rect">
            <a:avLst/>
          </a:prstGeom>
          <a:solidFill>
            <a:srgbClr val="002060"/>
          </a:solidFill>
        </p:spPr>
      </p:pic>
    </p:spTree>
    <p:extLst>
      <p:ext uri="{BB962C8B-B14F-4D97-AF65-F5344CB8AC3E}">
        <p14:creationId xmlns:p14="http://schemas.microsoft.com/office/powerpoint/2010/main" val="3865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1AB34FF-FE99-36BA-8388-CBB055F00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25" y="2716513"/>
            <a:ext cx="7772400" cy="437197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E7C85CD-D3CB-5277-A12F-359370C7C101}"/>
              </a:ext>
            </a:extLst>
          </p:cNvPr>
          <p:cNvSpPr/>
          <p:nvPr/>
        </p:nvSpPr>
        <p:spPr>
          <a:xfrm>
            <a:off x="7734301" y="0"/>
            <a:ext cx="44577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Content Placeholder 41">
            <a:extLst>
              <a:ext uri="{FF2B5EF4-FFF2-40B4-BE49-F238E27FC236}">
                <a16:creationId xmlns:a16="http://schemas.microsoft.com/office/drawing/2014/main" id="{1F140C54-A321-77CE-D2E6-5E54C965A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6896100" cy="4351338"/>
          </a:xfrm>
        </p:spPr>
        <p:txBody>
          <a:bodyPr/>
          <a:lstStyle/>
          <a:p>
            <a:r>
              <a:rPr lang="en-GB" dirty="0"/>
              <a:t>Whole of Scottish Safe Haven Network: 4 regional and 1 national TRE</a:t>
            </a:r>
          </a:p>
          <a:p>
            <a:pPr lvl="1"/>
            <a:r>
              <a:rPr lang="en-GB" dirty="0"/>
              <a:t>Federated governance project funded by Research Data Scotland (RDS)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5F7EFF-D6AF-3E86-CA56-6EFD58424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4092" y="108744"/>
            <a:ext cx="458960" cy="6647656"/>
          </a:xfrm>
          <a:prstGeom prst="rect">
            <a:avLst/>
          </a:prstGeom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9F2A2CE-9608-8270-1FA2-D134A7366B5D}"/>
              </a:ext>
            </a:extLst>
          </p:cNvPr>
          <p:cNvSpPr txBox="1">
            <a:spLocks/>
          </p:cNvSpPr>
          <p:nvPr/>
        </p:nvSpPr>
        <p:spPr>
          <a:xfrm>
            <a:off x="11720944" y="6475070"/>
            <a:ext cx="471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07E3-D9A9-48CA-B114-1F0F149FF06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CF2CAF-677B-0F24-AB14-03355075667E}"/>
              </a:ext>
            </a:extLst>
          </p:cNvPr>
          <p:cNvSpPr txBox="1"/>
          <p:nvPr/>
        </p:nvSpPr>
        <p:spPr>
          <a:xfrm>
            <a:off x="7783410" y="106400"/>
            <a:ext cx="1076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Information Governance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34CC73-2499-2B1C-03B9-F7B34FC8AE6B}"/>
              </a:ext>
            </a:extLst>
          </p:cNvPr>
          <p:cNvSpPr txBox="1"/>
          <p:nvPr/>
        </p:nvSpPr>
        <p:spPr>
          <a:xfrm>
            <a:off x="7783410" y="1856177"/>
            <a:ext cx="13293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Computing technology and information security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6B59BC-336D-4EEE-A9C0-FD1274058E0B}"/>
              </a:ext>
            </a:extLst>
          </p:cNvPr>
          <p:cNvSpPr txBox="1"/>
          <p:nvPr/>
        </p:nvSpPr>
        <p:spPr>
          <a:xfrm>
            <a:off x="7783410" y="4389179"/>
            <a:ext cx="1329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Data management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6C0504-CDDB-F317-37EE-A83FEA3A73D2}"/>
              </a:ext>
            </a:extLst>
          </p:cNvPr>
          <p:cNvSpPr txBox="1"/>
          <p:nvPr/>
        </p:nvSpPr>
        <p:spPr>
          <a:xfrm>
            <a:off x="7783410" y="5881644"/>
            <a:ext cx="1329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Supporting Capabilities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37B617-4FC8-A291-D3D8-18CF6ECBE600}"/>
              </a:ext>
            </a:extLst>
          </p:cNvPr>
          <p:cNvSpPr txBox="1"/>
          <p:nvPr/>
        </p:nvSpPr>
        <p:spPr>
          <a:xfrm>
            <a:off x="8894621" y="65245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Governance Requirements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A8F748-E42B-6C47-CE50-19E9E9832527}"/>
              </a:ext>
            </a:extLst>
          </p:cNvPr>
          <p:cNvSpPr txBox="1"/>
          <p:nvPr/>
        </p:nvSpPr>
        <p:spPr>
          <a:xfrm>
            <a:off x="8894621" y="208409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Quality Management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7DBB5C-C7DD-A0BA-BD46-8FC00F3A970A}"/>
              </a:ext>
            </a:extLst>
          </p:cNvPr>
          <p:cNvSpPr txBox="1"/>
          <p:nvPr/>
        </p:nvSpPr>
        <p:spPr>
          <a:xfrm>
            <a:off x="8894621" y="703190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Risk Management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1453CEA-A572-5214-46E7-3137D3720392}"/>
              </a:ext>
            </a:extLst>
          </p:cNvPr>
          <p:cNvSpPr txBox="1"/>
          <p:nvPr/>
        </p:nvSpPr>
        <p:spPr>
          <a:xfrm>
            <a:off x="8894621" y="906223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Study Management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55D13FB-7CA8-4B42-3923-89C74483CAED}"/>
              </a:ext>
            </a:extLst>
          </p:cNvPr>
          <p:cNvSpPr txBox="1"/>
          <p:nvPr/>
        </p:nvSpPr>
        <p:spPr>
          <a:xfrm>
            <a:off x="8894621" y="1201569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Member Accreditation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6D2DB4-F690-E9E4-4072-8D7D8A3E581B}"/>
              </a:ext>
            </a:extLst>
          </p:cNvPr>
          <p:cNvSpPr txBox="1"/>
          <p:nvPr/>
        </p:nvSpPr>
        <p:spPr>
          <a:xfrm>
            <a:off x="8894621" y="1457901"/>
            <a:ext cx="1328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Training Delivery and Management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17F3B0-2276-711C-BA59-17B1672AED8A}"/>
              </a:ext>
            </a:extLst>
          </p:cNvPr>
          <p:cNvSpPr txBox="1"/>
          <p:nvPr/>
        </p:nvSpPr>
        <p:spPr>
          <a:xfrm>
            <a:off x="8894621" y="1815526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End user computing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718DD27-36AA-E4E5-4AA9-ACA1A74DA345}"/>
              </a:ext>
            </a:extLst>
          </p:cNvPr>
          <p:cNvSpPr txBox="1"/>
          <p:nvPr/>
        </p:nvSpPr>
        <p:spPr>
          <a:xfrm>
            <a:off x="8894621" y="2577519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Infrastructure management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AF42A1-20F7-5619-CCA4-29B014983A25}"/>
              </a:ext>
            </a:extLst>
          </p:cNvPr>
          <p:cNvSpPr txBox="1"/>
          <p:nvPr/>
        </p:nvSpPr>
        <p:spPr>
          <a:xfrm>
            <a:off x="8894621" y="3238548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Capacity management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8D164CE-B911-F05A-AF11-B4613AB3E415}"/>
              </a:ext>
            </a:extLst>
          </p:cNvPr>
          <p:cNvSpPr txBox="1"/>
          <p:nvPr/>
        </p:nvSpPr>
        <p:spPr>
          <a:xfrm>
            <a:off x="8894621" y="3404637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Configuration management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E7E65E1-9773-21E5-067E-C2355BF23C34}"/>
              </a:ext>
            </a:extLst>
          </p:cNvPr>
          <p:cNvSpPr txBox="1"/>
          <p:nvPr/>
        </p:nvSpPr>
        <p:spPr>
          <a:xfrm>
            <a:off x="8894621" y="3598387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Information security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A855038-2C32-6ED3-5FCC-EE20E261E7C8}"/>
              </a:ext>
            </a:extLst>
          </p:cNvPr>
          <p:cNvSpPr txBox="1"/>
          <p:nvPr/>
        </p:nvSpPr>
        <p:spPr>
          <a:xfrm>
            <a:off x="8894621" y="4362717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Data lifecycle management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B4EDA84-33A0-9F6D-72AD-AAFCB5A972E5}"/>
              </a:ext>
            </a:extLst>
          </p:cNvPr>
          <p:cNvSpPr txBox="1"/>
          <p:nvPr/>
        </p:nvSpPr>
        <p:spPr>
          <a:xfrm>
            <a:off x="8894621" y="4891173"/>
            <a:ext cx="15943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Identity and access management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1862F66-A718-3687-A497-E513C96314C3}"/>
              </a:ext>
            </a:extLst>
          </p:cNvPr>
          <p:cNvSpPr txBox="1"/>
          <p:nvPr/>
        </p:nvSpPr>
        <p:spPr>
          <a:xfrm>
            <a:off x="8894621" y="5145169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Output management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B6A001-31DB-2C26-B7B0-076691553347}"/>
              </a:ext>
            </a:extLst>
          </p:cNvPr>
          <p:cNvSpPr txBox="1"/>
          <p:nvPr/>
        </p:nvSpPr>
        <p:spPr>
          <a:xfrm>
            <a:off x="8894621" y="5473697"/>
            <a:ext cx="1711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Information search and discovery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10F58D2-7E15-D65F-F5E7-92F5C5DE991C}"/>
              </a:ext>
            </a:extLst>
          </p:cNvPr>
          <p:cNvSpPr txBox="1"/>
          <p:nvPr/>
        </p:nvSpPr>
        <p:spPr>
          <a:xfrm>
            <a:off x="8894621" y="5621314"/>
            <a:ext cx="1711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Research metadata &amp; data archiving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3D3AB6D-982C-E60B-0F07-E0C26421A398}"/>
              </a:ext>
            </a:extLst>
          </p:cNvPr>
          <p:cNvSpPr txBox="1"/>
          <p:nvPr/>
        </p:nvSpPr>
        <p:spPr>
          <a:xfrm>
            <a:off x="8894621" y="5852006"/>
            <a:ext cx="20945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Business Continuity &amp; Project management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FF5EEB0-5CF5-F687-8752-1C4A56A9BA5D}"/>
              </a:ext>
            </a:extLst>
          </p:cNvPr>
          <p:cNvSpPr txBox="1"/>
          <p:nvPr/>
        </p:nvSpPr>
        <p:spPr>
          <a:xfrm>
            <a:off x="8894621" y="6006744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Knowledge management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3A7F5B-2AE2-6451-3A73-BDBBFADD2708}"/>
              </a:ext>
            </a:extLst>
          </p:cNvPr>
          <p:cNvSpPr txBox="1"/>
          <p:nvPr/>
        </p:nvSpPr>
        <p:spPr>
          <a:xfrm>
            <a:off x="8894621" y="6149908"/>
            <a:ext cx="132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Financial management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7E507FB-F7BF-D7BC-0F5A-ADABAFE7A16B}"/>
              </a:ext>
            </a:extLst>
          </p:cNvPr>
          <p:cNvSpPr txBox="1"/>
          <p:nvPr/>
        </p:nvSpPr>
        <p:spPr>
          <a:xfrm>
            <a:off x="8894621" y="6283836"/>
            <a:ext cx="23701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Procurement, IT Service &amp; Relationship management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4B1161E-70A0-4293-A062-C9DB56AED1AB}"/>
              </a:ext>
            </a:extLst>
          </p:cNvPr>
          <p:cNvSpPr txBox="1"/>
          <p:nvPr/>
        </p:nvSpPr>
        <p:spPr>
          <a:xfrm>
            <a:off x="8894621" y="6436236"/>
            <a:ext cx="23701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Public Involvement and Engagement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B4D3C57-D4E4-E5D5-723D-6C75D2838758}"/>
              </a:ext>
            </a:extLst>
          </p:cNvPr>
          <p:cNvSpPr txBox="1"/>
          <p:nvPr/>
        </p:nvSpPr>
        <p:spPr>
          <a:xfrm>
            <a:off x="8894621" y="6588636"/>
            <a:ext cx="23701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Legal services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9D88412-BE74-59DA-2AD1-CC3AFDA23A48}"/>
              </a:ext>
            </a:extLst>
          </p:cNvPr>
          <p:cNvGrpSpPr/>
          <p:nvPr/>
        </p:nvGrpSpPr>
        <p:grpSpPr>
          <a:xfrm>
            <a:off x="11184090" y="314325"/>
            <a:ext cx="459454" cy="6431466"/>
            <a:chOff x="11184091" y="314325"/>
            <a:chExt cx="459454" cy="6431466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260D3A9-0A56-E0A7-2AB7-AFC12FBFD2A8}"/>
                </a:ext>
              </a:extLst>
            </p:cNvPr>
            <p:cNvSpPr/>
            <p:nvPr/>
          </p:nvSpPr>
          <p:spPr>
            <a:xfrm>
              <a:off x="11184091" y="314325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FCBAD89-E3B5-A1B3-1F40-CF962BC9120E}"/>
                </a:ext>
              </a:extLst>
            </p:cNvPr>
            <p:cNvSpPr/>
            <p:nvPr/>
          </p:nvSpPr>
          <p:spPr>
            <a:xfrm>
              <a:off x="11184091" y="639673"/>
              <a:ext cx="459454" cy="90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7151227-4D96-643A-9568-9BF06C178050}"/>
                </a:ext>
              </a:extLst>
            </p:cNvPr>
            <p:cNvSpPr/>
            <p:nvPr/>
          </p:nvSpPr>
          <p:spPr>
            <a:xfrm>
              <a:off x="11184091" y="1101879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D822F8D7-945B-2F10-55E7-91DA91AB1A15}"/>
                </a:ext>
              </a:extLst>
            </p:cNvPr>
            <p:cNvSpPr/>
            <p:nvPr/>
          </p:nvSpPr>
          <p:spPr>
            <a:xfrm>
              <a:off x="11184091" y="1185850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A39AD74-8EC2-0813-2AFA-6FC3100120D8}"/>
                </a:ext>
              </a:extLst>
            </p:cNvPr>
            <p:cNvSpPr/>
            <p:nvPr/>
          </p:nvSpPr>
          <p:spPr>
            <a:xfrm>
              <a:off x="11184091" y="1645045"/>
              <a:ext cx="459454" cy="20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00D769B-C70D-D950-D5E5-9D27A445FCB1}"/>
                </a:ext>
              </a:extLst>
            </p:cNvPr>
            <p:cNvSpPr/>
            <p:nvPr/>
          </p:nvSpPr>
          <p:spPr>
            <a:xfrm>
              <a:off x="11184091" y="1895462"/>
              <a:ext cx="459454" cy="123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4643029-312E-D5B1-49FF-2FDCD9B8465A}"/>
                </a:ext>
              </a:extLst>
            </p:cNvPr>
            <p:cNvSpPr/>
            <p:nvPr/>
          </p:nvSpPr>
          <p:spPr>
            <a:xfrm>
              <a:off x="11184091" y="2057399"/>
              <a:ext cx="459454" cy="84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F97E1E5-7C0C-04C2-C4E7-70FFB1DAAA3B}"/>
                </a:ext>
              </a:extLst>
            </p:cNvPr>
            <p:cNvSpPr/>
            <p:nvPr/>
          </p:nvSpPr>
          <p:spPr>
            <a:xfrm>
              <a:off x="11184091" y="2269840"/>
              <a:ext cx="459454" cy="122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EC87A80-53A5-11B8-3150-C0BA2B9B4DC1}"/>
                </a:ext>
              </a:extLst>
            </p:cNvPr>
            <p:cNvSpPr/>
            <p:nvPr/>
          </p:nvSpPr>
          <p:spPr>
            <a:xfrm>
              <a:off x="11184091" y="2432608"/>
              <a:ext cx="459454" cy="167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725B2F13-E5DA-32F8-6747-C56DA65F1F60}"/>
                </a:ext>
              </a:extLst>
            </p:cNvPr>
            <p:cNvSpPr/>
            <p:nvPr/>
          </p:nvSpPr>
          <p:spPr>
            <a:xfrm>
              <a:off x="11184091" y="2638644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E1AC25D-61CA-F8A2-6C8F-BA1738BD1B5C}"/>
                </a:ext>
              </a:extLst>
            </p:cNvPr>
            <p:cNvSpPr/>
            <p:nvPr/>
          </p:nvSpPr>
          <p:spPr>
            <a:xfrm>
              <a:off x="11184091" y="2761194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E0C206B-7138-AB3D-2AB1-3B2C59B4EAA3}"/>
                </a:ext>
              </a:extLst>
            </p:cNvPr>
            <p:cNvSpPr/>
            <p:nvPr/>
          </p:nvSpPr>
          <p:spPr>
            <a:xfrm>
              <a:off x="11184091" y="2851757"/>
              <a:ext cx="459454" cy="81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6D3D8119-D505-D050-8DE6-42AB57C094A6}"/>
                </a:ext>
              </a:extLst>
            </p:cNvPr>
            <p:cNvSpPr/>
            <p:nvPr/>
          </p:nvSpPr>
          <p:spPr>
            <a:xfrm>
              <a:off x="11184091" y="3056256"/>
              <a:ext cx="459454" cy="850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D2D9506-FB6F-45C5-9FEA-01723E306E65}"/>
                </a:ext>
              </a:extLst>
            </p:cNvPr>
            <p:cNvSpPr/>
            <p:nvPr/>
          </p:nvSpPr>
          <p:spPr>
            <a:xfrm>
              <a:off x="11184091" y="3178120"/>
              <a:ext cx="459454" cy="8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9E9350F-FEE6-4B73-7B2F-B583999F6488}"/>
                </a:ext>
              </a:extLst>
            </p:cNvPr>
            <p:cNvSpPr/>
            <p:nvPr/>
          </p:nvSpPr>
          <p:spPr>
            <a:xfrm>
              <a:off x="11184091" y="3303060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45FC096-023E-75B6-37E9-171A0607D065}"/>
                </a:ext>
              </a:extLst>
            </p:cNvPr>
            <p:cNvSpPr/>
            <p:nvPr/>
          </p:nvSpPr>
          <p:spPr>
            <a:xfrm>
              <a:off x="11184091" y="3474509"/>
              <a:ext cx="459454" cy="1208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1373ADB-49D7-D1E0-5D22-06C13D2FDE02}"/>
                </a:ext>
              </a:extLst>
            </p:cNvPr>
            <p:cNvSpPr/>
            <p:nvPr/>
          </p:nvSpPr>
          <p:spPr>
            <a:xfrm>
              <a:off x="11184091" y="3640064"/>
              <a:ext cx="459454" cy="123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A0CFC4C-11AD-D9AC-04E4-DB72BF675481}"/>
                </a:ext>
              </a:extLst>
            </p:cNvPr>
            <p:cNvSpPr/>
            <p:nvPr/>
          </p:nvSpPr>
          <p:spPr>
            <a:xfrm>
              <a:off x="11184091" y="3802241"/>
              <a:ext cx="459454" cy="86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431A012-1A8C-8D94-3481-BB5952BEB7C3}"/>
                </a:ext>
              </a:extLst>
            </p:cNvPr>
            <p:cNvSpPr/>
            <p:nvPr/>
          </p:nvSpPr>
          <p:spPr>
            <a:xfrm>
              <a:off x="11184091" y="4424089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F081F69A-D505-5AF2-80BE-A95BE2F93EBC}"/>
                </a:ext>
              </a:extLst>
            </p:cNvPr>
            <p:cNvSpPr/>
            <p:nvPr/>
          </p:nvSpPr>
          <p:spPr>
            <a:xfrm>
              <a:off x="11184091" y="3932346"/>
              <a:ext cx="459454" cy="162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0B03CC7-7B1C-65CB-B418-B84B36411987}"/>
                </a:ext>
              </a:extLst>
            </p:cNvPr>
            <p:cNvSpPr/>
            <p:nvPr/>
          </p:nvSpPr>
          <p:spPr>
            <a:xfrm>
              <a:off x="11184091" y="4175775"/>
              <a:ext cx="459454" cy="167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188D4C0-565D-9AA7-ED5A-8E7F75F60F8D}"/>
                </a:ext>
              </a:extLst>
            </p:cNvPr>
            <p:cNvSpPr/>
            <p:nvPr/>
          </p:nvSpPr>
          <p:spPr>
            <a:xfrm>
              <a:off x="11184091" y="4761958"/>
              <a:ext cx="459454" cy="80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33A9889-7188-223B-CA41-2109869B52D8}"/>
                </a:ext>
              </a:extLst>
            </p:cNvPr>
            <p:cNvSpPr/>
            <p:nvPr/>
          </p:nvSpPr>
          <p:spPr>
            <a:xfrm>
              <a:off x="11184091" y="4631253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5016A74-1EB2-58F5-1B78-5B26432488D2}"/>
                </a:ext>
              </a:extLst>
            </p:cNvPr>
            <p:cNvSpPr/>
            <p:nvPr/>
          </p:nvSpPr>
          <p:spPr>
            <a:xfrm>
              <a:off x="11184091" y="4878901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CD2A816-C64B-B030-083E-83F150404015}"/>
                </a:ext>
              </a:extLst>
            </p:cNvPr>
            <p:cNvSpPr/>
            <p:nvPr/>
          </p:nvSpPr>
          <p:spPr>
            <a:xfrm>
              <a:off x="11184091" y="5094373"/>
              <a:ext cx="459454" cy="162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DA9146C-58FC-5AE8-1282-C9D10995C7C5}"/>
                </a:ext>
              </a:extLst>
            </p:cNvPr>
            <p:cNvSpPr/>
            <p:nvPr/>
          </p:nvSpPr>
          <p:spPr>
            <a:xfrm>
              <a:off x="11184091" y="5384736"/>
              <a:ext cx="459454" cy="1624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E162352-112A-4C7F-4796-6719F8A445F5}"/>
                </a:ext>
              </a:extLst>
            </p:cNvPr>
            <p:cNvSpPr/>
            <p:nvPr/>
          </p:nvSpPr>
          <p:spPr>
            <a:xfrm>
              <a:off x="11184091" y="5587291"/>
              <a:ext cx="459454" cy="4582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9593773-668B-1BD6-8574-2A6E2BFB75EF}"/>
                </a:ext>
              </a:extLst>
            </p:cNvPr>
            <p:cNvSpPr/>
            <p:nvPr/>
          </p:nvSpPr>
          <p:spPr>
            <a:xfrm>
              <a:off x="11184091" y="6087804"/>
              <a:ext cx="459454" cy="831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1597228-6903-81B3-F9AE-BCD84C454425}"/>
                </a:ext>
              </a:extLst>
            </p:cNvPr>
            <p:cNvSpPr/>
            <p:nvPr/>
          </p:nvSpPr>
          <p:spPr>
            <a:xfrm>
              <a:off x="11184091" y="6216027"/>
              <a:ext cx="459454" cy="121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CC29E4A-43E9-4554-2FD9-BEC8F62AAC9D}"/>
                </a:ext>
              </a:extLst>
            </p:cNvPr>
            <p:cNvSpPr/>
            <p:nvPr/>
          </p:nvSpPr>
          <p:spPr>
            <a:xfrm>
              <a:off x="11184091" y="6587915"/>
              <a:ext cx="459454" cy="157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85BEB65-D0BC-C6F4-4C01-D9F7AB3840C1}"/>
                </a:ext>
              </a:extLst>
            </p:cNvPr>
            <p:cNvSpPr/>
            <p:nvPr/>
          </p:nvSpPr>
          <p:spPr>
            <a:xfrm>
              <a:off x="11184091" y="6415075"/>
              <a:ext cx="45945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EA76531-9225-A206-6C3E-626143BE041F}"/>
              </a:ext>
            </a:extLst>
          </p:cNvPr>
          <p:cNvGrpSpPr/>
          <p:nvPr/>
        </p:nvGrpSpPr>
        <p:grpSpPr>
          <a:xfrm>
            <a:off x="7888444" y="101600"/>
            <a:ext cx="3745866" cy="6645564"/>
            <a:chOff x="9730951" y="101600"/>
            <a:chExt cx="1939635" cy="664556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52E54EA-23F1-DF99-CA8F-921EE801B6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0951" y="6747164"/>
              <a:ext cx="19396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70F29DA-E5F1-A49B-778E-C37468C73D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0951" y="101600"/>
              <a:ext cx="19396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B8F069-9D0E-A21F-FB34-C1D814CC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0951" y="1847056"/>
              <a:ext cx="19396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583188E-88A5-BF13-CD31-28DBB2CF09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0951" y="4380706"/>
              <a:ext cx="19396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35A925F-0AFA-01A8-FEA5-0AF78D0E10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0951" y="5876132"/>
              <a:ext cx="19396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3F44D9D-3653-3956-BEE5-EBE344524BC4}"/>
              </a:ext>
            </a:extLst>
          </p:cNvPr>
          <p:cNvGrpSpPr/>
          <p:nvPr/>
        </p:nvGrpSpPr>
        <p:grpSpPr>
          <a:xfrm>
            <a:off x="8949953" y="230188"/>
            <a:ext cx="2684357" cy="6391133"/>
            <a:chOff x="10039928" y="230188"/>
            <a:chExt cx="1594382" cy="639113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4BD9C5B-5D6B-F30E-5106-30D79E7ABC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230188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EAF4624-2CAA-3106-600A-E88F40D5EF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728018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9D48A29-8D13-4771-DD35-719EC932A6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935038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C6EC8D2-2873-D878-4A72-4BD87E8515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1225551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9B6616D-7873-E781-F3FC-BF6C1274EA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1475582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3F1DEC5-E8FF-5EBB-CAD5-5B2029F5F5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2597150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72F219E-D223-6F16-21B1-55B0C57443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3261519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06AA284-0A4F-BE90-A2A5-0F54CAD379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3425681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5D61867-B88D-AFC2-81E4-22B367E303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3632849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ADAD014-92F5-34D6-0AC6-EF8E0660B3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4921107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B974775-5163-0AC6-FF4A-B348DB7AFC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5168756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328A441-FDAD-0004-F447-81733D60DD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5502132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01A4F50-AF75-4BBF-506D-AFC43D287B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5666438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02B31F6-A681-F2B8-F7B9-5FA63ABE0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6040296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39B13F3-6304-1E53-880B-E1174352AF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6166502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121956E-3B15-C148-1E31-1D1EE9F228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6330809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D13779A-C857-B261-42A0-C7DF096620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6457015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EFDF72C-B817-14CF-F7CF-02A16A350F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39928" y="6621321"/>
              <a:ext cx="159438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Arrow: Right 7">
            <a:extLst>
              <a:ext uri="{FF2B5EF4-FFF2-40B4-BE49-F238E27FC236}">
                <a16:creationId xmlns:a16="http://schemas.microsoft.com/office/drawing/2014/main" id="{4B5A5B9D-A3F8-3216-1713-0427D931DD17}"/>
              </a:ext>
            </a:extLst>
          </p:cNvPr>
          <p:cNvSpPr/>
          <p:nvPr/>
        </p:nvSpPr>
        <p:spPr>
          <a:xfrm flipH="1">
            <a:off x="11657212" y="3975009"/>
            <a:ext cx="498575" cy="29346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FD78353-27C9-5F91-ABDD-DE31F9F02FF4}"/>
              </a:ext>
            </a:extLst>
          </p:cNvPr>
          <p:cNvSpPr/>
          <p:nvPr/>
        </p:nvSpPr>
        <p:spPr>
          <a:xfrm flipH="1">
            <a:off x="11657212" y="6381726"/>
            <a:ext cx="498575" cy="29346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itle 37">
            <a:extLst>
              <a:ext uri="{FF2B5EF4-FFF2-40B4-BE49-F238E27FC236}">
                <a16:creationId xmlns:a16="http://schemas.microsoft.com/office/drawing/2014/main" id="{498E2936-5496-ABAC-5F60-4078E49EE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Self-Assessment Updates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E714CF42-3A6C-5407-50CF-BDA2BED1A1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6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rectangular object with white text&#10;&#10;Description automatically generated">
            <a:extLst>
              <a:ext uri="{FF2B5EF4-FFF2-40B4-BE49-F238E27FC236}">
                <a16:creationId xmlns:a16="http://schemas.microsoft.com/office/drawing/2014/main" id="{4B337F43-466C-803B-1E05-AA32CC8FA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800" y="2310972"/>
            <a:ext cx="5156200" cy="45470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E01E9A-4BF2-5EEE-9F64-6B8D3CFEB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Self-Assessment Updates</a:t>
            </a:r>
          </a:p>
        </p:txBody>
      </p:sp>
      <p:pic>
        <p:nvPicPr>
          <p:cNvPr id="12" name="Picture 11" descr="A screenshot of a survey&#10;&#10;Description automatically generated">
            <a:extLst>
              <a:ext uri="{FF2B5EF4-FFF2-40B4-BE49-F238E27FC236}">
                <a16:creationId xmlns:a16="http://schemas.microsoft.com/office/drawing/2014/main" id="{CEFD84A0-448E-D811-ABAD-8FCCB1CFF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668" y="2374900"/>
            <a:ext cx="5079331" cy="447924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B9EDC-3AD4-BE4D-4E01-554E3C775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30"/>
            <a:ext cx="6819900" cy="4351338"/>
          </a:xfrm>
        </p:spPr>
        <p:txBody>
          <a:bodyPr>
            <a:normAutofit/>
          </a:bodyPr>
          <a:lstStyle/>
          <a:p>
            <a:r>
              <a:rPr lang="en-GB" dirty="0" err="1"/>
              <a:t>Aridhia</a:t>
            </a:r>
            <a:r>
              <a:rPr lang="en-GB" dirty="0"/>
              <a:t> public blog publicising their SATRE evaluation</a:t>
            </a:r>
          </a:p>
          <a:p>
            <a:pPr lvl="1"/>
            <a:r>
              <a:rPr lang="en-GB" dirty="0">
                <a:hlinkClick r:id="rId4"/>
              </a:rPr>
              <a:t>https://www.aridhia.com/blog/satre-standardised-architecture-for-trusted-research-environments-introduction/</a:t>
            </a:r>
            <a:r>
              <a:rPr lang="en-GB" dirty="0"/>
              <a:t> </a:t>
            </a:r>
          </a:p>
          <a:p>
            <a:r>
              <a:rPr lang="en-GB" dirty="0"/>
              <a:t>Community survey of engagement:</a:t>
            </a:r>
          </a:p>
          <a:p>
            <a:pPr lvl="1"/>
            <a:r>
              <a:rPr lang="en-GB" dirty="0">
                <a:hlinkClick r:id="rId5"/>
              </a:rPr>
              <a:t>https://forms.office.com/e/BUGBjHR9Kd</a:t>
            </a:r>
            <a:r>
              <a:rPr lang="en-GB" dirty="0"/>
              <a:t> </a:t>
            </a:r>
          </a:p>
          <a:p>
            <a:pPr lvl="1"/>
            <a:endParaRPr lang="en-GB" dirty="0"/>
          </a:p>
          <a:p>
            <a:r>
              <a:rPr lang="en-GB" dirty="0"/>
              <a:t>SATRE being used as baseline for EOSC-ENTRUST Horizon Project</a:t>
            </a:r>
          </a:p>
        </p:txBody>
      </p:sp>
      <p:pic>
        <p:nvPicPr>
          <p:cNvPr id="13" name="Picture 1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26CB4D-64D0-0F31-3F54-CF10890CF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290" y="5389605"/>
            <a:ext cx="4796010" cy="123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0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77CA0-5DAE-E6FF-E928-33FF873D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 </a:t>
            </a:r>
            <a:r>
              <a:rPr lang="en-GB" sz="2400" dirty="0"/>
              <a:t>(DARE Phase 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7A327-4C1F-B964-60DE-CF5EC33DF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Version 2.0</a:t>
            </a:r>
          </a:p>
          <a:p>
            <a:pPr lvl="1"/>
            <a:r>
              <a:rPr lang="en-GB" dirty="0"/>
              <a:t>Respond to community feedback (Working Group)</a:t>
            </a:r>
          </a:p>
          <a:p>
            <a:pPr lvl="1"/>
            <a:r>
              <a:rPr lang="en-GB" dirty="0"/>
              <a:t>Improved evaluation mechanism (and reporting)</a:t>
            </a:r>
          </a:p>
          <a:p>
            <a:pPr lvl="1"/>
            <a:r>
              <a:rPr lang="en-GB" dirty="0"/>
              <a:t>Federated application</a:t>
            </a:r>
          </a:p>
          <a:p>
            <a:pPr lvl="1"/>
            <a:endParaRPr lang="en-GB" dirty="0"/>
          </a:p>
          <a:p>
            <a:r>
              <a:rPr lang="en-GB" dirty="0"/>
              <a:t>Delivery plan with UK TREs</a:t>
            </a:r>
          </a:p>
          <a:p>
            <a:pPr lvl="1"/>
            <a:endParaRPr lang="en-GB" dirty="0"/>
          </a:p>
          <a:p>
            <a:r>
              <a:rPr lang="en-GB"/>
              <a:t>Longer term…</a:t>
            </a:r>
            <a:endParaRPr lang="en-GB" dirty="0"/>
          </a:p>
          <a:p>
            <a:pPr lvl="1"/>
            <a:r>
              <a:rPr lang="en-GB" dirty="0"/>
              <a:t>Maturity model</a:t>
            </a:r>
          </a:p>
          <a:p>
            <a:pPr lvl="1"/>
            <a:r>
              <a:rPr lang="en-GB" dirty="0"/>
              <a:t>Accreditation plan</a:t>
            </a:r>
          </a:p>
          <a:p>
            <a:pPr lvl="1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62E763-DA6C-72BF-3131-E1E165885D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 descr="Logo, icon&#10;&#10;Description automatically generated">
            <a:extLst>
              <a:ext uri="{FF2B5EF4-FFF2-40B4-BE49-F238E27FC236}">
                <a16:creationId xmlns:a16="http://schemas.microsoft.com/office/drawing/2014/main" id="{81F02FB7-F8E3-2B77-F9F3-D962591503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2365" y="6102815"/>
            <a:ext cx="1770742" cy="674298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8E2182F9-212D-9205-B3F1-2F10EF5ECC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108" y="4423883"/>
            <a:ext cx="945019" cy="945019"/>
          </a:xfrm>
          <a:prstGeom prst="rect">
            <a:avLst/>
          </a:prstGeom>
        </p:spPr>
      </p:pic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F9517419-5980-E3F5-AC9C-D350791A1A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108" y="5424811"/>
            <a:ext cx="2293999" cy="566187"/>
          </a:xfrm>
          <a:prstGeom prst="rect">
            <a:avLst/>
          </a:prstGeom>
        </p:spPr>
      </p:pic>
      <p:pic>
        <p:nvPicPr>
          <p:cNvPr id="13" name="Picture 12" descr="Text&#10;&#10;Description automatically generated with low confidence">
            <a:extLst>
              <a:ext uri="{FF2B5EF4-FFF2-40B4-BE49-F238E27FC236}">
                <a16:creationId xmlns:a16="http://schemas.microsoft.com/office/drawing/2014/main" id="{6F89F8AD-CE6D-5D4D-AC0D-CAD1CE4F6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820" y="6106810"/>
            <a:ext cx="1778000" cy="774700"/>
          </a:xfrm>
          <a:prstGeom prst="rect">
            <a:avLst/>
          </a:prstGeom>
        </p:spPr>
      </p:pic>
      <p:pic>
        <p:nvPicPr>
          <p:cNvPr id="14" name="Graphic 9">
            <a:extLst>
              <a:ext uri="{FF2B5EF4-FFF2-40B4-BE49-F238E27FC236}">
                <a16:creationId xmlns:a16="http://schemas.microsoft.com/office/drawing/2014/main" id="{44632669-56DA-BC03-FF8C-90CCCDC60B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8797" y="4408103"/>
            <a:ext cx="1244310" cy="867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3CE295-D7A2-632E-F416-DD770B8DB2FE}"/>
              </a:ext>
            </a:extLst>
          </p:cNvPr>
          <p:cNvSpPr txBox="1"/>
          <p:nvPr/>
        </p:nvSpPr>
        <p:spPr>
          <a:xfrm>
            <a:off x="4552950" y="5562600"/>
            <a:ext cx="3086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hlinkClick r:id="rId7"/>
              </a:rPr>
              <a:t>c.cole@dundee.ac.uk</a:t>
            </a:r>
            <a:r>
              <a:rPr lang="en-GB" sz="2400" dirty="0"/>
              <a:t> </a:t>
            </a:r>
          </a:p>
          <a:p>
            <a:r>
              <a:rPr lang="en-GB" sz="2400" dirty="0">
                <a:hlinkClick r:id="rId8"/>
              </a:rPr>
              <a:t>www.dundee.ac.uk/tre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971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niversity of Dundee">
      <a:dk1>
        <a:srgbClr val="3B3B3B"/>
      </a:dk1>
      <a:lt1>
        <a:srgbClr val="FFFFFF"/>
      </a:lt1>
      <a:dk2>
        <a:srgbClr val="4265E1"/>
      </a:dk2>
      <a:lt2>
        <a:srgbClr val="E7E6E6"/>
      </a:lt2>
      <a:accent1>
        <a:srgbClr val="4472C4"/>
      </a:accent1>
      <a:accent2>
        <a:srgbClr val="ED7D31"/>
      </a:accent2>
      <a:accent3>
        <a:srgbClr val="E1E1E1"/>
      </a:accent3>
      <a:accent4>
        <a:srgbClr val="FFC000"/>
      </a:accent4>
      <a:accent5>
        <a:srgbClr val="5B9BD5"/>
      </a:accent5>
      <a:accent6>
        <a:srgbClr val="70AD47"/>
      </a:accent6>
      <a:hlink>
        <a:srgbClr val="4265E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ty-of-Dundee-Template-2023" id="{8C7AA7F6-92F4-44E3-9DE8-6955270F46BE}" vid="{353E55A7-382A-4FFD-9433-EDB6E2FF40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3204E8EFC88846A9479F462B4687F5" ma:contentTypeVersion="14" ma:contentTypeDescription="Create a new document." ma:contentTypeScope="" ma:versionID="1c865eceecc80b0c5c02a2c236314d3a">
  <xsd:schema xmlns:xsd="http://www.w3.org/2001/XMLSchema" xmlns:xs="http://www.w3.org/2001/XMLSchema" xmlns:p="http://schemas.microsoft.com/office/2006/metadata/properties" xmlns:ns2="c857052b-8aa7-4293-b5b2-9f3629eb537e" xmlns:ns3="bed5659d-0a9f-4924-a6e2-8e15df8c6e7c" targetNamespace="http://schemas.microsoft.com/office/2006/metadata/properties" ma:root="true" ma:fieldsID="0dd8f08ca89669e07da51dd7b6829ccb" ns2:_="" ns3:_="">
    <xsd:import namespace="c857052b-8aa7-4293-b5b2-9f3629eb537e"/>
    <xsd:import namespace="bed5659d-0a9f-4924-a6e2-8e15df8c6e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7052b-8aa7-4293-b5b2-9f3629eb53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5643730-4106-43af-9ce9-7aa0c1c95a0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d5659d-0a9f-4924-a6e2-8e15df8c6e7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fa228341-f9d5-4c09-b7f7-171d86d7e195}" ma:internalName="TaxCatchAll" ma:showField="CatchAllData" ma:web="bed5659d-0a9f-4924-a6e2-8e15df8c6e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1699D0-9612-4094-991C-D0208E90CA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7052b-8aa7-4293-b5b2-9f3629eb537e"/>
    <ds:schemaRef ds:uri="bed5659d-0a9f-4924-a6e2-8e15df8c6e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BE4EE0-CE1B-4249-988D-F09D1D357E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6643</TotalTime>
  <Words>411</Words>
  <Application>Microsoft Macintosh PowerPoint</Application>
  <PresentationFormat>Widescreen</PresentationFormat>
  <Paragraphs>74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Baxter Sans Pro Alt</vt:lpstr>
      <vt:lpstr>Calibri</vt:lpstr>
      <vt:lpstr>Source Sans Pro Light</vt:lpstr>
      <vt:lpstr>Office Theme</vt:lpstr>
      <vt:lpstr>SATRE in 2024: Progress Update and Next Steps</vt:lpstr>
      <vt:lpstr>What is it?</vt:lpstr>
      <vt:lpstr>PowerPoint Presentation</vt:lpstr>
      <vt:lpstr>Self-Assessment Spreadsheet</vt:lpstr>
      <vt:lpstr>Self-Assessment Updates</vt:lpstr>
      <vt:lpstr>Self-Assessment Updates</vt:lpstr>
      <vt:lpstr>Future Plans (DARE Phase 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Christian Cole (Staff)</dc:creator>
  <cp:keywords/>
  <dc:description/>
  <cp:lastModifiedBy>Christian Cole (Staff)</cp:lastModifiedBy>
  <cp:revision>1</cp:revision>
  <dcterms:created xsi:type="dcterms:W3CDTF">2024-08-08T16:37:36Z</dcterms:created>
  <dcterms:modified xsi:type="dcterms:W3CDTF">2024-09-01T21:13:23Z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